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86" r:id="rId2"/>
    <p:sldId id="287" r:id="rId3"/>
    <p:sldId id="288" r:id="rId4"/>
    <p:sldId id="530" r:id="rId5"/>
    <p:sldId id="531" r:id="rId6"/>
    <p:sldId id="532" r:id="rId7"/>
    <p:sldId id="533" r:id="rId8"/>
    <p:sldId id="541" r:id="rId9"/>
    <p:sldId id="542" r:id="rId10"/>
    <p:sldId id="544" r:id="rId11"/>
    <p:sldId id="545" r:id="rId12"/>
    <p:sldId id="546" r:id="rId13"/>
    <p:sldId id="534" r:id="rId14"/>
    <p:sldId id="538" r:id="rId15"/>
    <p:sldId id="539" r:id="rId16"/>
    <p:sldId id="540" r:id="rId17"/>
    <p:sldId id="535" r:id="rId18"/>
    <p:sldId id="547" r:id="rId19"/>
    <p:sldId id="548" r:id="rId20"/>
    <p:sldId id="549" r:id="rId21"/>
    <p:sldId id="550" r:id="rId22"/>
    <p:sldId id="551" r:id="rId23"/>
    <p:sldId id="552" r:id="rId24"/>
    <p:sldId id="536" r:id="rId25"/>
    <p:sldId id="365" r:id="rId26"/>
  </p:sldIdLst>
  <p:sldSz cx="12192000" cy="6858000"/>
  <p:notesSz cx="6662738" cy="9926638"/>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3" userDrawn="1">
          <p15:clr>
            <a:srgbClr val="A4A3A4"/>
          </p15:clr>
        </p15:guide>
        <p15:guide id="2" orient="horz" pos="4237" userDrawn="1">
          <p15:clr>
            <a:srgbClr val="A4A3A4"/>
          </p15:clr>
        </p15:guide>
        <p15:guide id="3" orient="horz" pos="5632" userDrawn="1">
          <p15:clr>
            <a:srgbClr val="A4A3A4"/>
          </p15:clr>
        </p15:guide>
        <p15:guide id="4" orient="horz" pos="3584" userDrawn="1">
          <p15:clr>
            <a:srgbClr val="A4A3A4"/>
          </p15:clr>
        </p15:guide>
        <p15:guide id="5" pos="649" userDrawn="1">
          <p15:clr>
            <a:srgbClr val="A4A3A4"/>
          </p15:clr>
        </p15:guide>
        <p15:guide id="6" pos="3676" userDrawn="1">
          <p15:clr>
            <a:srgbClr val="A4A3A4"/>
          </p15:clr>
        </p15:guide>
        <p15:guide id="7" pos="640" userDrawn="1">
          <p15:clr>
            <a:srgbClr val="A4A3A4"/>
          </p15:clr>
        </p15:guide>
        <p15:guide id="8" orient="horz" pos="1296" userDrawn="1">
          <p15:clr>
            <a:srgbClr val="A4A3A4"/>
          </p15:clr>
        </p15:guide>
        <p15:guide id="9" pos="7493" userDrawn="1">
          <p15:clr>
            <a:srgbClr val="A4A3A4"/>
          </p15:clr>
        </p15:guide>
        <p15:guide id="10" orient="horz" pos="2147" userDrawn="1">
          <p15:clr>
            <a:srgbClr val="A4A3A4"/>
          </p15:clr>
        </p15:guide>
        <p15:guide id="11" orient="horz" pos="3179" userDrawn="1">
          <p15:clr>
            <a:srgbClr val="A4A3A4"/>
          </p15:clr>
        </p15:guide>
        <p15:guide id="12" orient="horz" pos="4224" userDrawn="1">
          <p15:clr>
            <a:srgbClr val="A4A3A4"/>
          </p15:clr>
        </p15:guide>
        <p15:guide id="13" orient="horz" pos="2688" userDrawn="1">
          <p15:clr>
            <a:srgbClr val="A4A3A4"/>
          </p15:clr>
        </p15:guide>
        <p15:guide id="14" orient="horz" pos="972" userDrawn="1">
          <p15:clr>
            <a:srgbClr val="A4A3A4"/>
          </p15:clr>
        </p15:guide>
      </p15:sldGuideLst>
    </p:ext>
    <p:ext uri="{2D200454-40CA-4A62-9FC3-DE9A4176ACB9}">
      <p15:notesGuideLst xmlns:p15="http://schemas.microsoft.com/office/powerpoint/2012/main">
        <p15:guide id="1" orient="horz" pos="3126">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9400"/>
    <a:srgbClr val="C9D200"/>
    <a:srgbClr val="FF0000"/>
    <a:srgbClr val="FFFFFF"/>
    <a:srgbClr val="0CC0E4"/>
    <a:srgbClr val="E2001A"/>
    <a:srgbClr val="E5F2FF"/>
    <a:srgbClr val="26262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7" autoAdjust="0"/>
    <p:restoredTop sz="89610" autoAdjust="0"/>
  </p:normalViewPr>
  <p:slideViewPr>
    <p:cSldViewPr snapToGrid="0">
      <p:cViewPr varScale="1">
        <p:scale>
          <a:sx n="64" d="100"/>
          <a:sy n="64" d="100"/>
        </p:scale>
        <p:origin x="1002" y="54"/>
      </p:cViewPr>
      <p:guideLst>
        <p:guide orient="horz" pos="2863"/>
        <p:guide orient="horz" pos="4237"/>
        <p:guide orient="horz" pos="5632"/>
        <p:guide orient="horz" pos="3584"/>
        <p:guide pos="649"/>
        <p:guide pos="3676"/>
        <p:guide pos="640"/>
        <p:guide orient="horz" pos="1296"/>
        <p:guide pos="7493"/>
        <p:guide orient="horz" pos="2147"/>
        <p:guide orient="horz" pos="3179"/>
        <p:guide orient="horz" pos="4224"/>
        <p:guide orient="horz" pos="2688"/>
        <p:guide orient="horz" pos="97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3" d="100"/>
          <a:sy n="73" d="100"/>
        </p:scale>
        <p:origin x="-2226" y="-96"/>
      </p:cViewPr>
      <p:guideLst>
        <p:guide orient="horz" pos="3126"/>
        <p:guide pos="209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4010" y="0"/>
            <a:ext cx="2887186" cy="496332"/>
          </a:xfrm>
          <a:prstGeom prst="rect">
            <a:avLst/>
          </a:prstGeom>
        </p:spPr>
        <p:txBody>
          <a:bodyPr vert="horz" lIns="91440" tIns="45720" rIns="91440" bIns="45720" rtlCol="0"/>
          <a:lstStyle>
            <a:lvl1pPr algn="r">
              <a:defRPr sz="1200"/>
            </a:lvl1pPr>
          </a:lstStyle>
          <a:p>
            <a:fld id="{C049F6FB-C1AE-4F7C-9894-D0E479E8CDEA}" type="datetimeFigureOut">
              <a:rPr lang="en-US" smtClean="0"/>
              <a:pPr/>
              <a:t>7/12/2020</a:t>
            </a:fld>
            <a:endParaRPr lang="en-US"/>
          </a:p>
        </p:txBody>
      </p:sp>
      <p:sp>
        <p:nvSpPr>
          <p:cNvPr id="4" name="Footer Placeholder 3"/>
          <p:cNvSpPr>
            <a:spLocks noGrp="1"/>
          </p:cNvSpPr>
          <p:nvPr>
            <p:ph type="ftr" sz="quarter" idx="2"/>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4010" y="9428583"/>
            <a:ext cx="2887186" cy="496332"/>
          </a:xfrm>
          <a:prstGeom prst="rect">
            <a:avLst/>
          </a:prstGeom>
        </p:spPr>
        <p:txBody>
          <a:bodyPr vert="horz" lIns="91440" tIns="45720" rIns="91440" bIns="45720" rtlCol="0" anchor="b"/>
          <a:lstStyle>
            <a:lvl1pPr algn="r">
              <a:defRPr sz="1200"/>
            </a:lvl1pPr>
          </a:lstStyle>
          <a:p>
            <a:fld id="{8981F6E6-D61E-48D4-8F53-C581DC6C6F0A}" type="slidenum">
              <a:rPr lang="en-US" smtClean="0"/>
              <a:pPr/>
              <a:t>‹#›</a:t>
            </a:fld>
            <a:endParaRPr lang="en-US"/>
          </a:p>
        </p:txBody>
      </p:sp>
    </p:spTree>
    <p:extLst>
      <p:ext uri="{BB962C8B-B14F-4D97-AF65-F5344CB8AC3E}">
        <p14:creationId xmlns:p14="http://schemas.microsoft.com/office/powerpoint/2010/main" val="381935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4010" y="0"/>
            <a:ext cx="2887186" cy="496332"/>
          </a:xfrm>
          <a:prstGeom prst="rect">
            <a:avLst/>
          </a:prstGeom>
        </p:spPr>
        <p:txBody>
          <a:bodyPr vert="horz" lIns="91440" tIns="45720" rIns="91440" bIns="45720" rtlCol="0"/>
          <a:lstStyle>
            <a:lvl1pPr algn="r">
              <a:defRPr sz="1200"/>
            </a:lvl1pPr>
          </a:lstStyle>
          <a:p>
            <a:fld id="{9F0906E6-73B2-498B-A373-7CF3B6EEB8E6}" type="datetimeFigureOut">
              <a:rPr lang="en-US" smtClean="0"/>
              <a:pPr/>
              <a:t>7/12/2020</a:t>
            </a:fld>
            <a:endParaRPr lang="en-US"/>
          </a:p>
        </p:txBody>
      </p:sp>
      <p:sp>
        <p:nvSpPr>
          <p:cNvPr id="4" name="Slide Image Placeholder 3"/>
          <p:cNvSpPr>
            <a:spLocks noGrp="1" noRot="1" noChangeAspect="1"/>
          </p:cNvSpPr>
          <p:nvPr>
            <p:ph type="sldImg" idx="2"/>
          </p:nvPr>
        </p:nvSpPr>
        <p:spPr>
          <a:xfrm>
            <a:off x="23813"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274" y="4715153"/>
            <a:ext cx="533019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4010" y="9428583"/>
            <a:ext cx="2887186" cy="496332"/>
          </a:xfrm>
          <a:prstGeom prst="rect">
            <a:avLst/>
          </a:prstGeom>
        </p:spPr>
        <p:txBody>
          <a:bodyPr vert="horz" lIns="91440" tIns="45720" rIns="91440" bIns="45720" rtlCol="0" anchor="b"/>
          <a:lstStyle>
            <a:lvl1pPr algn="r">
              <a:defRPr sz="1200"/>
            </a:lvl1pPr>
          </a:lstStyle>
          <a:p>
            <a:fld id="{660D4517-96C9-4380-A28E-A9EE7E734D7A}" type="slidenum">
              <a:rPr lang="en-US" smtClean="0"/>
              <a:pPr/>
              <a:t>‹#›</a:t>
            </a:fld>
            <a:endParaRPr lang="en-US"/>
          </a:p>
        </p:txBody>
      </p:sp>
    </p:spTree>
    <p:extLst>
      <p:ext uri="{BB962C8B-B14F-4D97-AF65-F5344CB8AC3E}">
        <p14:creationId xmlns:p14="http://schemas.microsoft.com/office/powerpoint/2010/main" val="410676855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660D4517-96C9-4380-A28E-A9EE7E734D7A}" type="slidenum">
              <a:rPr lang="en-US" smtClean="0"/>
              <a:pPr/>
              <a:t>9</a:t>
            </a:fld>
            <a:endParaRPr lang="en-US"/>
          </a:p>
        </p:txBody>
      </p:sp>
    </p:spTree>
    <p:extLst>
      <p:ext uri="{BB962C8B-B14F-4D97-AF65-F5344CB8AC3E}">
        <p14:creationId xmlns:p14="http://schemas.microsoft.com/office/powerpoint/2010/main" val="940450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Head ">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extLst>
              <a:ext uri="{28A0092B-C50C-407E-A947-70E740481C1C}">
                <a14:useLocalDpi xmlns:a14="http://schemas.microsoft.com/office/drawing/2010/main" val="0"/>
              </a:ext>
            </a:extLst>
          </a:blip>
          <a:srcRect l="5593" t="10029" r="3007" b="6005"/>
          <a:stretch/>
        </p:blipFill>
        <p:spPr>
          <a:xfrm>
            <a:off x="40193" y="1"/>
            <a:ext cx="12151808" cy="6870695"/>
          </a:xfrm>
          <a:prstGeom prst="rect">
            <a:avLst/>
          </a:prstGeom>
        </p:spPr>
      </p:pic>
      <p:sp>
        <p:nvSpPr>
          <p:cNvPr id="41" name="Title 13"/>
          <p:cNvSpPr>
            <a:spLocks noGrp="1"/>
          </p:cNvSpPr>
          <p:nvPr>
            <p:ph type="title" hasCustomPrompt="1"/>
          </p:nvPr>
        </p:nvSpPr>
        <p:spPr>
          <a:xfrm>
            <a:off x="817843" y="797531"/>
            <a:ext cx="6700479" cy="1279919"/>
          </a:xfrm>
          <a:prstGeom prst="rect">
            <a:avLst/>
          </a:prstGeom>
          <a:noFill/>
        </p:spPr>
        <p:txBody>
          <a:bodyPr anchor="t" anchorCtr="0"/>
          <a:lstStyle>
            <a:lvl1pPr algn="l">
              <a:lnSpc>
                <a:spcPct val="85000"/>
              </a:lnSpc>
              <a:defRPr sz="5200" b="0">
                <a:solidFill>
                  <a:schemeClr val="tx1">
                    <a:lumMod val="85000"/>
                    <a:lumOff val="15000"/>
                  </a:schemeClr>
                </a:solidFill>
              </a:defRPr>
            </a:lvl1pPr>
          </a:lstStyle>
          <a:p>
            <a:r>
              <a:rPr lang="en-US" dirty="0"/>
              <a:t>Click to edit Master </a:t>
            </a:r>
            <a:br>
              <a:rPr lang="en-US" dirty="0"/>
            </a:br>
            <a:r>
              <a:rPr lang="en-US" dirty="0"/>
              <a:t>title style</a:t>
            </a:r>
          </a:p>
        </p:txBody>
      </p:sp>
      <p:sp>
        <p:nvSpPr>
          <p:cNvPr id="42" name="Text Placeholder 2"/>
          <p:cNvSpPr>
            <a:spLocks noGrp="1"/>
          </p:cNvSpPr>
          <p:nvPr>
            <p:ph type="body" sz="quarter" idx="10"/>
          </p:nvPr>
        </p:nvSpPr>
        <p:spPr>
          <a:xfrm>
            <a:off x="817841" y="2188710"/>
            <a:ext cx="6700480" cy="481631"/>
          </a:xfrm>
          <a:prstGeom prst="rect">
            <a:avLst/>
          </a:prstGeom>
          <a:noFill/>
        </p:spPr>
        <p:txBody>
          <a:bodyPr/>
          <a:lstStyle>
            <a:lvl1pPr marL="0" indent="0">
              <a:buNone/>
              <a:defRPr lang="en-US" sz="2600" b="0" dirty="0" smtClean="0">
                <a:solidFill>
                  <a:schemeClr val="tx1">
                    <a:lumMod val="85000"/>
                    <a:lumOff val="15000"/>
                  </a:schemeClr>
                </a:solidFill>
                <a:latin typeface="+mn-lt"/>
                <a:ea typeface="+mn-ea"/>
                <a:cs typeface="+mn-cs"/>
              </a:defRPr>
            </a:lvl1pPr>
            <a:lvl2pPr marL="609585" indent="0">
              <a:buNone/>
              <a:defRPr sz="3200"/>
            </a:lvl2pPr>
            <a:lvl3pPr marL="1219170" indent="0">
              <a:buNone/>
              <a:defRPr sz="2667"/>
            </a:lvl3pPr>
            <a:lvl4pPr marL="1828754" indent="0">
              <a:buNone/>
              <a:defRPr sz="2400"/>
            </a:lvl4pPr>
            <a:lvl5pPr marL="2438339" indent="0">
              <a:buNone/>
              <a:defRPr sz="2400"/>
            </a:lvl5pPr>
          </a:lstStyle>
          <a:p>
            <a:pPr lvl="0"/>
            <a:r>
              <a:rPr lang="en-US"/>
              <a:t>Click to edit Master text styles</a:t>
            </a:r>
          </a:p>
        </p:txBody>
      </p:sp>
      <p:sp>
        <p:nvSpPr>
          <p:cNvPr id="43" name="Text Placeholder 4"/>
          <p:cNvSpPr>
            <a:spLocks noGrp="1"/>
          </p:cNvSpPr>
          <p:nvPr>
            <p:ph type="body" sz="quarter" idx="12" hasCustomPrompt="1"/>
          </p:nvPr>
        </p:nvSpPr>
        <p:spPr>
          <a:xfrm>
            <a:off x="817841" y="2689840"/>
            <a:ext cx="6700480" cy="739873"/>
          </a:xfrm>
          <a:prstGeom prst="rect">
            <a:avLst/>
          </a:prstGeom>
          <a:noFill/>
        </p:spPr>
        <p:txBody>
          <a:bodyPr/>
          <a:lstStyle>
            <a:lvl1pPr marL="0" marR="0" indent="0" algn="l" defTabSz="1219170" rtl="0" eaLnBrk="1" fontAlgn="base" latinLnBrk="0" hangingPunct="1">
              <a:lnSpc>
                <a:spcPct val="80000"/>
              </a:lnSpc>
              <a:spcBef>
                <a:spcPct val="20000"/>
              </a:spcBef>
              <a:spcAft>
                <a:spcPct val="0"/>
              </a:spcAft>
              <a:buClrTx/>
              <a:buSzTx/>
              <a:buFontTx/>
              <a:buNone/>
              <a:tabLst/>
              <a:defRPr lang="en-US" sz="1600" b="0" baseline="0" dirty="0" smtClean="0">
                <a:solidFill>
                  <a:schemeClr val="tx1">
                    <a:lumMod val="85000"/>
                    <a:lumOff val="15000"/>
                  </a:schemeClr>
                </a:solidFill>
                <a:latin typeface="+mn-lt"/>
                <a:ea typeface="+mn-ea"/>
                <a:cs typeface="+mn-cs"/>
              </a:defRPr>
            </a:lvl1pPr>
            <a:lvl2pPr marL="609585" indent="0">
              <a:buNone/>
              <a:defRPr/>
            </a:lvl2pPr>
            <a:lvl3pPr marL="1219170" indent="0">
              <a:buNone/>
              <a:defRPr/>
            </a:lvl3pPr>
            <a:lvl4pPr marL="1828754" indent="0">
              <a:buNone/>
              <a:defRPr/>
            </a:lvl4pPr>
            <a:lvl5pPr marL="2438339" indent="0">
              <a:buNone/>
              <a:defRPr/>
            </a:lvl5pPr>
          </a:lstStyle>
          <a:p>
            <a:r>
              <a:rPr lang="en-US" b="0" dirty="0"/>
              <a:t>&lt;Presenter,&gt; </a:t>
            </a:r>
          </a:p>
          <a:p>
            <a:r>
              <a:rPr lang="en-US" b="0" dirty="0"/>
              <a:t>&lt;Title&gt;</a:t>
            </a:r>
            <a:endParaRPr lang="en-US" dirty="0"/>
          </a:p>
        </p:txBody>
      </p:sp>
      <p:pic>
        <p:nvPicPr>
          <p:cNvPr id="101" name="Picture 100"/>
          <p:cNvPicPr>
            <a:picLocks noChangeAspect="1"/>
          </p:cNvPicPr>
          <p:nvPr userDrawn="1"/>
        </p:nvPicPr>
        <p:blipFill rotWithShape="1">
          <a:blip r:embed="rId3" cstate="print">
            <a:extLst>
              <a:ext uri="{28A0092B-C50C-407E-A947-70E740481C1C}">
                <a14:useLocalDpi xmlns:a14="http://schemas.microsoft.com/office/drawing/2010/main" val="0"/>
              </a:ext>
            </a:extLst>
          </a:blip>
          <a:srcRect l="1" r="-757"/>
          <a:stretch/>
        </p:blipFill>
        <p:spPr>
          <a:xfrm flipH="1">
            <a:off x="-247689" y="3267016"/>
            <a:ext cx="11363367" cy="3327387"/>
          </a:xfrm>
          <a:prstGeom prst="rect">
            <a:avLst/>
          </a:prstGeom>
        </p:spPr>
      </p:pic>
      <p:sp>
        <p:nvSpPr>
          <p:cNvPr id="37" name="Rectangle 36"/>
          <p:cNvSpPr/>
          <p:nvPr userDrawn="1"/>
        </p:nvSpPr>
        <p:spPr>
          <a:xfrm rot="5400000">
            <a:off x="-3356658" y="33566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48" name="Group 47"/>
          <p:cNvGrpSpPr/>
          <p:nvPr userDrawn="1"/>
        </p:nvGrpSpPr>
        <p:grpSpPr>
          <a:xfrm>
            <a:off x="10655569" y="253140"/>
            <a:ext cx="1263960" cy="848073"/>
            <a:chOff x="7991677" y="189854"/>
            <a:chExt cx="947970" cy="636055"/>
          </a:xfrm>
        </p:grpSpPr>
        <p:sp>
          <p:nvSpPr>
            <p:cNvPr id="50" name="Freeform 49"/>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1" name="Freeform 50"/>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69568003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pic>
        <p:nvPicPr>
          <p:cNvPr id="44" name="Picture 43"/>
          <p:cNvPicPr>
            <a:picLocks noChangeAspect="1"/>
          </p:cNvPicPr>
          <p:nvPr userDrawn="1"/>
        </p:nvPicPr>
        <p:blipFill rotWithShape="1">
          <a:blip r:embed="rId2" cstate="print">
            <a:extLst>
              <a:ext uri="{28A0092B-C50C-407E-A947-70E740481C1C}">
                <a14:useLocalDpi xmlns:a14="http://schemas.microsoft.com/office/drawing/2010/main" val="0"/>
              </a:ext>
            </a:extLst>
          </a:blip>
          <a:srcRect l="6446" t="18012" r="40366" b="15394"/>
          <a:stretch/>
        </p:blipFill>
        <p:spPr>
          <a:xfrm>
            <a:off x="3406408" y="0"/>
            <a:ext cx="8784248" cy="6857056"/>
          </a:xfrm>
          <a:prstGeom prst="rect">
            <a:avLst/>
          </a:prstGeom>
        </p:spPr>
      </p:pic>
      <p:sp>
        <p:nvSpPr>
          <p:cNvPr id="46" name="Rectangle 45"/>
          <p:cNvSpPr/>
          <p:nvPr userDrawn="1"/>
        </p:nvSpPr>
        <p:spPr>
          <a:xfrm>
            <a:off x="135906" y="0"/>
            <a:ext cx="3272169" cy="6857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Rectangle 44"/>
          <p:cNvSpPr/>
          <p:nvPr userDrawn="1"/>
        </p:nvSpPr>
        <p:spPr>
          <a:xfrm rot="5400000">
            <a:off x="-3350308" y="3350307"/>
            <a:ext cx="68579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03" name="Title 1"/>
          <p:cNvSpPr txBox="1">
            <a:spLocks/>
          </p:cNvSpPr>
          <p:nvPr userDrawn="1"/>
        </p:nvSpPr>
        <p:spPr>
          <a:xfrm>
            <a:off x="135907" y="2575509"/>
            <a:ext cx="3234496" cy="121977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kumimoji="0" lang="en-US" sz="5333" b="0" i="0" u="none" strike="noStrike" kern="0" cap="none" spc="0" normalizeH="0" baseline="0" noProof="0" dirty="0">
                <a:ln>
                  <a:noFill/>
                </a:ln>
                <a:solidFill>
                  <a:schemeClr val="bg1"/>
                </a:solidFill>
                <a:effectLst/>
                <a:uLnTx/>
                <a:uFillTx/>
                <a:latin typeface="Calibri Light" panose="020F0302020204030204" pitchFamily="34" charset="0"/>
                <a:ea typeface="+mj-ea"/>
                <a:cs typeface="Calibri Light" panose="020F0302020204030204" pitchFamily="34" charset="0"/>
              </a:rPr>
              <a:t>Thank you</a:t>
            </a:r>
          </a:p>
        </p:txBody>
      </p:sp>
      <p:sp>
        <p:nvSpPr>
          <p:cNvPr id="204" name="Rectangle 203"/>
          <p:cNvSpPr/>
          <p:nvPr userDrawn="1"/>
        </p:nvSpPr>
        <p:spPr>
          <a:xfrm>
            <a:off x="350607" y="3218310"/>
            <a:ext cx="2925801" cy="3302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lang="en-US" sz="1933" kern="0" spc="400" dirty="0">
                <a:solidFill>
                  <a:schemeClr val="bg1"/>
                </a:solidFill>
                <a:latin typeface="Calibri Light" panose="020F0302020204030204" pitchFamily="34" charset="0"/>
                <a:ea typeface="+mn-ea"/>
                <a:cs typeface="Calibri Light" panose="020F0302020204030204" pitchFamily="34" charset="0"/>
              </a:rPr>
              <a:t>For your attention</a:t>
            </a:r>
            <a:endParaRPr kumimoji="0" lang="en-US" sz="1933" b="0" i="0" u="none" strike="noStrike" kern="0" cap="none" spc="400" normalizeH="0" baseline="0" noProof="0" dirty="0">
              <a:ln>
                <a:noFill/>
              </a:ln>
              <a:solidFill>
                <a:schemeClr val="bg1"/>
              </a:solidFill>
              <a:effectLst/>
              <a:uLnTx/>
              <a:uFillTx/>
              <a:latin typeface="Calibri Light" panose="020F0302020204030204" pitchFamily="34" charset="0"/>
              <a:ea typeface="+mn-ea"/>
              <a:cs typeface="Calibri Light" panose="020F0302020204030204" pitchFamily="34" charset="0"/>
            </a:endParaRPr>
          </a:p>
        </p:txBody>
      </p:sp>
      <p:sp>
        <p:nvSpPr>
          <p:cNvPr id="156" name="Text Placeholder 2"/>
          <p:cNvSpPr>
            <a:spLocks noGrp="1"/>
          </p:cNvSpPr>
          <p:nvPr userDrawn="1">
            <p:ph type="body" sz="quarter" idx="10" hasCustomPrompt="1"/>
          </p:nvPr>
        </p:nvSpPr>
        <p:spPr>
          <a:xfrm>
            <a:off x="641171" y="4379427"/>
            <a:ext cx="2215228" cy="279527"/>
          </a:xfrm>
          <a:prstGeom prst="rect">
            <a:avLst/>
          </a:prstGeom>
        </p:spPr>
        <p:txBody>
          <a:bodyPr/>
          <a:lstStyle>
            <a:lvl1pPr marL="0" marR="0" indent="0" algn="l" defTabSz="1219170" rtl="0" eaLnBrk="1" fontAlgn="base" latinLnBrk="0" hangingPunct="1">
              <a:lnSpc>
                <a:spcPct val="100000"/>
              </a:lnSpc>
              <a:spcBef>
                <a:spcPct val="20000"/>
              </a:spcBef>
              <a:spcAft>
                <a:spcPct val="0"/>
              </a:spcAft>
              <a:buClrTx/>
              <a:buSzTx/>
              <a:buFontTx/>
              <a:buNone/>
              <a:tabLst/>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marL="0" marR="0" lvl="0" indent="0" algn="l" defTabSz="1219170" rtl="0" eaLnBrk="1" fontAlgn="base" latinLnBrk="0" hangingPunct="1">
              <a:lnSpc>
                <a:spcPct val="100000"/>
              </a:lnSpc>
              <a:spcBef>
                <a:spcPct val="20000"/>
              </a:spcBef>
              <a:spcAft>
                <a:spcPct val="0"/>
              </a:spcAft>
              <a:buClrTx/>
              <a:buSzTx/>
              <a:buFontTx/>
              <a:buNone/>
              <a:tabLst/>
              <a:defRPr/>
            </a:pPr>
            <a:r>
              <a:rPr lang="en-US" dirty="0"/>
              <a:t>&lt;Presenter&gt;</a:t>
            </a:r>
          </a:p>
          <a:p>
            <a:pPr lvl="0"/>
            <a:endParaRPr lang="en-US" dirty="0"/>
          </a:p>
        </p:txBody>
      </p:sp>
      <p:sp>
        <p:nvSpPr>
          <p:cNvPr id="157" name="Text Placeholder 2"/>
          <p:cNvSpPr>
            <a:spLocks noGrp="1"/>
          </p:cNvSpPr>
          <p:nvPr userDrawn="1">
            <p:ph type="body" sz="quarter" idx="11" hasCustomPrompt="1"/>
          </p:nvPr>
        </p:nvSpPr>
        <p:spPr>
          <a:xfrm>
            <a:off x="641172" y="4658822"/>
            <a:ext cx="2220633" cy="290137"/>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a:t>&lt;Title&gt;</a:t>
            </a:r>
          </a:p>
        </p:txBody>
      </p:sp>
      <p:sp>
        <p:nvSpPr>
          <p:cNvPr id="158" name="Text Placeholder 2"/>
          <p:cNvSpPr>
            <a:spLocks noGrp="1"/>
          </p:cNvSpPr>
          <p:nvPr userDrawn="1">
            <p:ph type="body" sz="quarter" idx="12" hasCustomPrompt="1"/>
          </p:nvPr>
        </p:nvSpPr>
        <p:spPr>
          <a:xfrm>
            <a:off x="641172" y="4918739"/>
            <a:ext cx="2220633" cy="295936"/>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a:t>&lt;e-mail&gt;</a:t>
            </a:r>
          </a:p>
        </p:txBody>
      </p:sp>
      <p:pic>
        <p:nvPicPr>
          <p:cNvPr id="122" name="Picture 121"/>
          <p:cNvPicPr>
            <a:picLocks noChangeAspect="1"/>
          </p:cNvPicPr>
          <p:nvPr userDrawn="1"/>
        </p:nvPicPr>
        <p:blipFill rotWithShape="1">
          <a:blip r:embed="rId3" cstate="print">
            <a:extLst>
              <a:ext uri="{28A0092B-C50C-407E-A947-70E740481C1C}">
                <a14:useLocalDpi xmlns:a14="http://schemas.microsoft.com/office/drawing/2010/main" val="0"/>
              </a:ext>
            </a:extLst>
          </a:blip>
          <a:srcRect r="16953"/>
          <a:stretch/>
        </p:blipFill>
        <p:spPr>
          <a:xfrm>
            <a:off x="3786165" y="2947822"/>
            <a:ext cx="8405836" cy="2553485"/>
          </a:xfrm>
          <a:prstGeom prst="rect">
            <a:avLst/>
          </a:prstGeom>
        </p:spPr>
      </p:pic>
      <p:grpSp>
        <p:nvGrpSpPr>
          <p:cNvPr id="47" name="Group 46"/>
          <p:cNvGrpSpPr/>
          <p:nvPr userDrawn="1"/>
        </p:nvGrpSpPr>
        <p:grpSpPr>
          <a:xfrm>
            <a:off x="1331656" y="5611301"/>
            <a:ext cx="1114817" cy="748004"/>
            <a:chOff x="7991677" y="189854"/>
            <a:chExt cx="947970" cy="636055"/>
          </a:xfrm>
        </p:grpSpPr>
        <p:sp>
          <p:nvSpPr>
            <p:cNvPr id="48" name="Freeform 47"/>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9" name="Freeform 48"/>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1" name="Freeform 50"/>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cxnSp>
        <p:nvCxnSpPr>
          <p:cNvPr id="5" name="Straight Connector 4"/>
          <p:cNvCxnSpPr/>
          <p:nvPr userDrawn="1"/>
        </p:nvCxnSpPr>
        <p:spPr>
          <a:xfrm>
            <a:off x="834753" y="4317405"/>
            <a:ext cx="1874472"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a:t>Add Your Agenda</a:t>
            </a:r>
          </a:p>
        </p:txBody>
      </p:sp>
      <p:sp>
        <p:nvSpPr>
          <p:cNvPr id="13" name="Text Placeholder 3"/>
          <p:cNvSpPr>
            <a:spLocks noGrp="1"/>
          </p:cNvSpPr>
          <p:nvPr>
            <p:ph type="body" sz="quarter" idx="11" hasCustomPrompt="1"/>
          </p:nvPr>
        </p:nvSpPr>
        <p:spPr>
          <a:xfrm>
            <a:off x="481838" y="1677725"/>
            <a:ext cx="7402092" cy="4282006"/>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a:t>Subject 1</a:t>
            </a:r>
          </a:p>
          <a:p>
            <a:pPr lvl="0"/>
            <a:r>
              <a:rPr lang="en-US" dirty="0"/>
              <a:t>Subject 2</a:t>
            </a:r>
          </a:p>
          <a:p>
            <a:pPr lvl="0"/>
            <a:r>
              <a:rPr lang="en-US" dirty="0"/>
              <a:t>Subject 3</a:t>
            </a:r>
          </a:p>
          <a:p>
            <a:pPr lvl="0"/>
            <a:r>
              <a:rPr lang="en-US" dirty="0"/>
              <a:t>Subject 4</a:t>
            </a:r>
          </a:p>
          <a:p>
            <a:pPr lvl="0"/>
            <a:r>
              <a:rPr lang="en-US" dirty="0"/>
              <a:t>Subject 5</a:t>
            </a:r>
          </a:p>
        </p:txBody>
      </p:sp>
    </p:spTree>
    <p:extLst>
      <p:ext uri="{BB962C8B-B14F-4D97-AF65-F5344CB8AC3E}">
        <p14:creationId xmlns:p14="http://schemas.microsoft.com/office/powerpoint/2010/main" val="8837313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r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2245" r="3722" b="6250"/>
          <a:stretch/>
        </p:blipFill>
        <p:spPr>
          <a:xfrm>
            <a:off x="1" y="0"/>
            <a:ext cx="12192000" cy="6858000"/>
          </a:xfrm>
          <a:prstGeom prst="rect">
            <a:avLst/>
          </a:prstGeom>
        </p:spPr>
      </p:pic>
      <p:sp>
        <p:nvSpPr>
          <p:cNvPr id="45" name="Rectangle 44"/>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36" name="Group 35"/>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8" name="Freeform 37"/>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39" name="Freeform 38"/>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0" name="Freeform 39"/>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1" name="Freeform 40"/>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2" name="Freeform 41"/>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3" name="Freeform 42"/>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6" name="Freeform 4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7" name="Freeform 4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9" name="Freeform 4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54" name="Rectangle 53"/>
          <p:cNvSpPr/>
          <p:nvPr userDrawn="1"/>
        </p:nvSpPr>
        <p:spPr>
          <a:xfrm>
            <a:off x="0" y="3585561"/>
            <a:ext cx="6847373" cy="10806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Title 13"/>
          <p:cNvSpPr>
            <a:spLocks noGrp="1"/>
          </p:cNvSpPr>
          <p:nvPr>
            <p:ph type="title"/>
          </p:nvPr>
        </p:nvSpPr>
        <p:spPr>
          <a:xfrm>
            <a:off x="450200" y="3682791"/>
            <a:ext cx="6261437" cy="886155"/>
          </a:xfrm>
          <a:prstGeom prst="rect">
            <a:avLst/>
          </a:prstGeom>
          <a:noFill/>
        </p:spPr>
        <p:txBody>
          <a:bodyPr anchor="ctr" anchorCtr="0"/>
          <a:lstStyle>
            <a:lvl1pPr algn="l">
              <a:lnSpc>
                <a:spcPct val="80000"/>
              </a:lnSpc>
              <a:defRPr sz="52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004223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5648" t="29299" r="19907" b="16644"/>
          <a:stretch/>
        </p:blipFill>
        <p:spPr>
          <a:xfrm>
            <a:off x="52252" y="0"/>
            <a:ext cx="12122331" cy="6844939"/>
          </a:xfrm>
          <a:prstGeom prst="rect">
            <a:avLst/>
          </a:prstGeom>
        </p:spPr>
      </p:pic>
      <p:sp>
        <p:nvSpPr>
          <p:cNvPr id="135" name="Rectangle 134"/>
          <p:cNvSpPr/>
          <p:nvPr userDrawn="1"/>
        </p:nvSpPr>
        <p:spPr>
          <a:xfrm>
            <a:off x="0" y="3585562"/>
            <a:ext cx="6847373" cy="1080617"/>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9" name="Rectangle 38"/>
          <p:cNvSpPr/>
          <p:nvPr userDrawn="1"/>
        </p:nvSpPr>
        <p:spPr>
          <a:xfrm rot="5400000">
            <a:off x="-3356658" y="3343957"/>
            <a:ext cx="6870699" cy="157384"/>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5" name="Title 13"/>
          <p:cNvSpPr>
            <a:spLocks noGrp="1"/>
          </p:cNvSpPr>
          <p:nvPr>
            <p:ph type="title"/>
          </p:nvPr>
        </p:nvSpPr>
        <p:spPr>
          <a:xfrm>
            <a:off x="450199" y="3682792"/>
            <a:ext cx="6285580" cy="886155"/>
          </a:xfrm>
          <a:prstGeom prst="rect">
            <a:avLst/>
          </a:prstGeom>
          <a:noFill/>
        </p:spPr>
        <p:txBody>
          <a:bodyPr anchor="ctr" anchorCtr="0"/>
          <a:lstStyle>
            <a:lvl1pPr algn="l">
              <a:lnSpc>
                <a:spcPct val="80000"/>
              </a:lnSpc>
              <a:defRPr sz="5200" b="0">
                <a:solidFill>
                  <a:schemeClr val="tx1"/>
                </a:solidFill>
              </a:defRPr>
            </a:lvl1pPr>
          </a:lstStyle>
          <a:p>
            <a:r>
              <a:rPr lang="en-US"/>
              <a:t>Click to edit Master title style</a:t>
            </a:r>
            <a:endParaRPr lang="en-US" dirty="0"/>
          </a:p>
        </p:txBody>
      </p:sp>
      <p:grpSp>
        <p:nvGrpSpPr>
          <p:cNvPr id="105" name="Group 104"/>
          <p:cNvGrpSpPr/>
          <p:nvPr userDrawn="1"/>
        </p:nvGrpSpPr>
        <p:grpSpPr>
          <a:xfrm>
            <a:off x="10655569" y="253140"/>
            <a:ext cx="1263960" cy="848073"/>
            <a:chOff x="7991677" y="189854"/>
            <a:chExt cx="947970" cy="636055"/>
          </a:xfrm>
        </p:grpSpPr>
        <p:sp>
          <p:nvSpPr>
            <p:cNvPr id="106" name="Freeform 105"/>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7" name="Freeform 106"/>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8" name="Freeform 107"/>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9" name="Freeform 108"/>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0" name="Freeform 109"/>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1" name="Freeform 110"/>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2" name="Freeform 111"/>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3" name="Freeform 112"/>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4" name="Freeform 113"/>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5" name="Freeform 114"/>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6" name="Freeform 115"/>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7" name="Freeform 116"/>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8" name="Freeform 117"/>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9" name="Freeform 118"/>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0" name="Freeform 119"/>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1" name="Freeform 120"/>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2" name="Freeform 121"/>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3" name="Freeform 122"/>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4" name="Freeform 123"/>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5" name="Freeform 124"/>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6" name="Freeform 125"/>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7" name="Freeform 126"/>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8" name="Freeform 127"/>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9" name="Freeform 128"/>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0" name="Freeform 129"/>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1" name="Freeform 130"/>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2" name="Freeform 131"/>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3" name="Freeform 132"/>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4"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27057340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I Separator">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0" name="Rectangle 99"/>
          <p:cNvSpPr/>
          <p:nvPr userDrawn="1"/>
        </p:nvSpPr>
        <p:spPr>
          <a:xfrm>
            <a:off x="0" y="3585562"/>
            <a:ext cx="6847373" cy="1080617"/>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48" name="Group 47"/>
          <p:cNvGrpSpPr/>
          <p:nvPr userDrawn="1"/>
        </p:nvGrpSpPr>
        <p:grpSpPr>
          <a:xfrm>
            <a:off x="10655571" y="253140"/>
            <a:ext cx="1263960" cy="848073"/>
            <a:chOff x="7991677" y="189854"/>
            <a:chExt cx="947970" cy="636055"/>
          </a:xfrm>
        </p:grpSpPr>
        <p:sp>
          <p:nvSpPr>
            <p:cNvPr id="51" name="Freeform 50"/>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Freeform 51"/>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Rectangle 38"/>
          <p:cNvSpPr/>
          <p:nvPr userDrawn="1"/>
        </p:nvSpPr>
        <p:spPr>
          <a:xfrm rot="5400000">
            <a:off x="-3356658" y="3343957"/>
            <a:ext cx="6870699" cy="157384"/>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4" name="Title 13"/>
          <p:cNvSpPr>
            <a:spLocks noGrp="1"/>
          </p:cNvSpPr>
          <p:nvPr>
            <p:ph type="title"/>
          </p:nvPr>
        </p:nvSpPr>
        <p:spPr>
          <a:xfrm>
            <a:off x="450199" y="3682792"/>
            <a:ext cx="6273508" cy="886155"/>
          </a:xfrm>
          <a:prstGeom prst="rect">
            <a:avLst/>
          </a:prstGeom>
          <a:noFill/>
        </p:spPr>
        <p:txBody>
          <a:bodyPr anchor="ctr" anchorCtr="0"/>
          <a:lstStyle>
            <a:lvl1pPr algn="l">
              <a:lnSpc>
                <a:spcPct val="80000"/>
              </a:lnSpc>
              <a:defRPr sz="52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82423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0" name="Text Placeholder 3"/>
          <p:cNvSpPr>
            <a:spLocks noGrp="1"/>
          </p:cNvSpPr>
          <p:nvPr userDrawn="1">
            <p:ph type="body" sz="quarter" idx="10"/>
          </p:nvPr>
        </p:nvSpPr>
        <p:spPr>
          <a:xfrm>
            <a:off x="481837" y="1796995"/>
            <a:ext cx="11256384" cy="4171589"/>
          </a:xfrm>
          <a:prstGeom prst="rect">
            <a:avLst/>
          </a:prstGeom>
        </p:spPr>
        <p:txBody>
          <a:bodyPr/>
          <a:lstStyle>
            <a:lvl1pPr>
              <a:buClr>
                <a:srgbClr val="C00000"/>
              </a:buClr>
              <a:defRPr sz="2800">
                <a:solidFill>
                  <a:schemeClr val="tx1">
                    <a:lumMod val="85000"/>
                    <a:lumOff val="15000"/>
                  </a:schemeClr>
                </a:solidFill>
              </a:defRPr>
            </a:lvl1pPr>
            <a:lvl2pPr>
              <a:defRPr sz="2600">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200">
                <a:solidFill>
                  <a:schemeClr val="tx1">
                    <a:lumMod val="85000"/>
                    <a:lumOff val="15000"/>
                  </a:schemeClr>
                </a:solidFill>
              </a:defRPr>
            </a:lvl4pPr>
            <a:lvl5pPr>
              <a:defRPr sz="20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40437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27057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7" name="Table Placeholder 3"/>
          <p:cNvSpPr>
            <a:spLocks noGrp="1"/>
          </p:cNvSpPr>
          <p:nvPr userDrawn="1">
            <p:ph type="tbl" sz="quarter" idx="11"/>
          </p:nvPr>
        </p:nvSpPr>
        <p:spPr>
          <a:xfrm>
            <a:off x="481837" y="1581122"/>
            <a:ext cx="11239763" cy="4622375"/>
          </a:xfrm>
          <a:prstGeom prst="rect">
            <a:avLst/>
          </a:prstGeom>
        </p:spPr>
        <p:txBody>
          <a:bodyPr/>
          <a:lstStyle>
            <a:lvl1pPr marL="0" algn="l" defTabSz="914377" rtl="0" eaLnBrk="1" latinLnBrk="0" hangingPunct="1">
              <a:buClr>
                <a:srgbClr val="C00000"/>
              </a:buClr>
              <a:defRPr lang="en-US" sz="1600" kern="1200" dirty="0">
                <a:solidFill>
                  <a:schemeClr val="dk1"/>
                </a:solidFill>
                <a:latin typeface="+mn-lt"/>
                <a:ea typeface="+mn-ea"/>
                <a:cs typeface="+mn-cs"/>
              </a:defRPr>
            </a:lvl1pPr>
          </a:lstStyle>
          <a:p>
            <a:r>
              <a:rPr lang="en-US"/>
              <a:t>Click icon to add table</a:t>
            </a:r>
            <a:endParaRPr lang="en-US" dirty="0"/>
          </a:p>
        </p:txBody>
      </p:sp>
      <p:sp>
        <p:nvSpPr>
          <p:cNvPr id="4"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50150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aways">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8" y="197589"/>
            <a:ext cx="7402092" cy="787227"/>
          </a:xfrm>
          <a:prstGeom prst="rect">
            <a:avLst/>
          </a:prstGeom>
        </p:spPr>
        <p:txBody>
          <a:bodyPr lIns="0" tIns="0" rIns="0" bIns="0" anchor="ctr"/>
          <a:lstStyle>
            <a:lvl1pPr marL="0" algn="l" defTabSz="1219170" rtl="0" eaLnBrk="1" fontAlgn="base" latinLnBrk="0" hangingPunct="1">
              <a:lnSpc>
                <a:spcPct val="85000"/>
              </a:lnSpc>
              <a:spcBef>
                <a:spcPct val="0"/>
              </a:spcBef>
              <a:spcAft>
                <a:spcPct val="0"/>
              </a:spcAft>
              <a:defRPr lang="en-US" sz="4200" b="0" kern="0" baseline="0" dirty="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a:t>Add Your Takeaways</a:t>
            </a:r>
          </a:p>
        </p:txBody>
      </p:sp>
      <p:sp>
        <p:nvSpPr>
          <p:cNvPr id="13" name="Text Placeholder 3"/>
          <p:cNvSpPr>
            <a:spLocks noGrp="1"/>
          </p:cNvSpPr>
          <p:nvPr>
            <p:ph type="body" sz="quarter" idx="11" hasCustomPrompt="1"/>
          </p:nvPr>
        </p:nvSpPr>
        <p:spPr>
          <a:xfrm>
            <a:off x="481839" y="1590261"/>
            <a:ext cx="7402092" cy="4369470"/>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a:t>Subject 1</a:t>
            </a:r>
          </a:p>
          <a:p>
            <a:pPr lvl="0"/>
            <a:r>
              <a:rPr lang="en-US" dirty="0"/>
              <a:t>Subject 2</a:t>
            </a:r>
          </a:p>
          <a:p>
            <a:pPr lvl="0"/>
            <a:r>
              <a:rPr lang="en-US" dirty="0"/>
              <a:t>Subject 3</a:t>
            </a:r>
          </a:p>
          <a:p>
            <a:pPr lvl="0"/>
            <a:r>
              <a:rPr lang="en-US" dirty="0"/>
              <a:t>Subject 4</a:t>
            </a:r>
          </a:p>
          <a:p>
            <a:pPr lvl="0"/>
            <a:r>
              <a:rPr lang="en-US" dirty="0"/>
              <a:t>Subject 5</a:t>
            </a:r>
          </a:p>
        </p:txBody>
      </p:sp>
      <p:sp>
        <p:nvSpPr>
          <p:cNvPr id="72" name="Text Box 40"/>
          <p:cNvSpPr txBox="1">
            <a:spLocks noChangeArrowheads="1"/>
          </p:cNvSpPr>
          <p:nvPr userDrawn="1"/>
        </p:nvSpPr>
        <p:spPr bwMode="auto">
          <a:xfrm>
            <a:off x="3590611" y="6619763"/>
            <a:ext cx="2152919" cy="266660"/>
          </a:xfrm>
          <a:prstGeom prst="rect">
            <a:avLst/>
          </a:prstGeom>
          <a:noFill/>
          <a:ln w="9525">
            <a:noFill/>
            <a:miter lim="800000"/>
            <a:headEnd/>
            <a:tailEnd/>
          </a:ln>
          <a:effectLst/>
        </p:spPr>
        <p:txBody>
          <a:bodyPr wrap="square" lIns="121905" tIns="60952" rIns="121905" bIns="60952">
            <a:spAutoFit/>
          </a:bodyPr>
          <a:lstStyle/>
          <a:p>
            <a:pPr algn="l">
              <a:defRPr/>
            </a:pPr>
            <a:r>
              <a:rPr lang="en-US" sz="933" dirty="0">
                <a:solidFill>
                  <a:schemeClr val="bg1">
                    <a:lumMod val="65000"/>
                  </a:schemeClr>
                </a:solidFill>
              </a:rPr>
              <a:t>Proprietary and Confidential</a:t>
            </a:r>
            <a:endParaRPr lang="en-US" sz="1200" dirty="0">
              <a:solidFill>
                <a:schemeClr val="bg1">
                  <a:lumMod val="65000"/>
                </a:schemeClr>
              </a:solidFill>
              <a:latin typeface="+mn-lt"/>
              <a:cs typeface="Arial" charset="0"/>
            </a:endParaRPr>
          </a:p>
        </p:txBody>
      </p:sp>
      <p:sp>
        <p:nvSpPr>
          <p:cNvPr id="46" name="Rectangle 45"/>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29551201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40"/>
          <p:cNvSpPr txBox="1">
            <a:spLocks noChangeArrowheads="1"/>
          </p:cNvSpPr>
          <p:nvPr/>
        </p:nvSpPr>
        <p:spPr bwMode="auto">
          <a:xfrm>
            <a:off x="11687247" y="6618515"/>
            <a:ext cx="387256" cy="430871"/>
          </a:xfrm>
          <a:prstGeom prst="rect">
            <a:avLst/>
          </a:prstGeom>
          <a:noFill/>
          <a:ln w="9525">
            <a:noFill/>
            <a:miter lim="800000"/>
            <a:headEnd/>
            <a:tailEnd/>
          </a:ln>
          <a:effectLst/>
        </p:spPr>
        <p:txBody>
          <a:bodyPr wrap="square" lIns="121905" tIns="60952" rIns="121905" bIns="60952">
            <a:spAutoFit/>
          </a:bodyPr>
          <a:lstStyle/>
          <a:p>
            <a:pPr algn="ctr">
              <a:defRPr/>
            </a:pPr>
            <a:fld id="{1FEB4FD2-243B-450F-B334-AD0C10AF24B3}" type="slidenum">
              <a:rPr lang="en-US" sz="1000" smtClean="0">
                <a:solidFill>
                  <a:schemeClr val="bg1">
                    <a:lumMod val="50000"/>
                  </a:schemeClr>
                </a:solidFill>
                <a:latin typeface="+mj-lt"/>
                <a:cs typeface="Arial" charset="0"/>
              </a:rPr>
              <a:pPr algn="ctr">
                <a:defRPr/>
              </a:pPr>
              <a:t>‹#›</a:t>
            </a:fld>
            <a:endParaRPr lang="en-US" sz="1000" dirty="0">
              <a:solidFill>
                <a:schemeClr val="bg1">
                  <a:lumMod val="50000"/>
                </a:schemeClr>
              </a:solidFill>
              <a:latin typeface="+mj-lt"/>
              <a:cs typeface="Arial" charset="0"/>
            </a:endParaRPr>
          </a:p>
        </p:txBody>
      </p:sp>
      <p:cxnSp>
        <p:nvCxnSpPr>
          <p:cNvPr id="12" name="Straight Connector 11"/>
          <p:cNvCxnSpPr/>
          <p:nvPr/>
        </p:nvCxnSpPr>
        <p:spPr>
          <a:xfrm>
            <a:off x="11674817" y="6640033"/>
            <a:ext cx="0" cy="13597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0" y="1252263"/>
            <a:ext cx="12192000" cy="406400"/>
          </a:xfrm>
          <a:prstGeom prst="rect">
            <a:avLst/>
          </a:prstGeom>
          <a:gradFill flip="none" rotWithShape="1">
            <a:gsLst>
              <a:gs pos="0">
                <a:schemeClr val="bg1">
                  <a:lumMod val="75000"/>
                </a:schemeClr>
              </a:gs>
              <a:gs pos="5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0" hangingPunct="1"/>
            <a:endParaRPr lang="en-US" sz="2400" kern="1200">
              <a:solidFill>
                <a:schemeClr val="lt1"/>
              </a:solidFill>
              <a:latin typeface="+mn-lt"/>
              <a:ea typeface="+mn-ea"/>
              <a:cs typeface="+mn-cs"/>
            </a:endParaRPr>
          </a:p>
        </p:txBody>
      </p:sp>
      <p:grpSp>
        <p:nvGrpSpPr>
          <p:cNvPr id="3" name="Group 2"/>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0" name="Freeform 69"/>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79"/>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Text Box 40"/>
          <p:cNvSpPr txBox="1">
            <a:spLocks noChangeArrowheads="1"/>
          </p:cNvSpPr>
          <p:nvPr userDrawn="1"/>
        </p:nvSpPr>
        <p:spPr bwMode="auto">
          <a:xfrm>
            <a:off x="106681" y="6619763"/>
            <a:ext cx="8768756" cy="276983"/>
          </a:xfrm>
          <a:prstGeom prst="rect">
            <a:avLst/>
          </a:prstGeom>
          <a:noFill/>
          <a:ln w="9525">
            <a:noFill/>
            <a:miter lim="800000"/>
            <a:headEnd/>
            <a:tailEnd/>
          </a:ln>
          <a:effectLst/>
        </p:spPr>
        <p:txBody>
          <a:bodyPr wrap="square" lIns="121905" tIns="60952" rIns="121905" bIns="60952">
            <a:spAutoFit/>
          </a:bodyPr>
          <a:lstStyle/>
          <a:p>
            <a:pPr algn="l">
              <a:defRPr/>
            </a:pPr>
            <a:r>
              <a:rPr lang="en-US" sz="1000" dirty="0">
                <a:solidFill>
                  <a:schemeClr val="bg1">
                    <a:lumMod val="50000"/>
                  </a:schemeClr>
                </a:solidFill>
              </a:rPr>
              <a:t>Proprietary and Confidential</a:t>
            </a:r>
            <a:endParaRPr lang="en-US" sz="1400" dirty="0">
              <a:solidFill>
                <a:schemeClr val="bg1">
                  <a:lumMod val="50000"/>
                </a:schemeClr>
              </a:solidFill>
              <a:latin typeface="+mn-lt"/>
              <a:cs typeface="Arial" charset="0"/>
            </a:endParaRPr>
          </a:p>
        </p:txBody>
      </p:sp>
      <p:sp>
        <p:nvSpPr>
          <p:cNvPr id="41" name="Rectangle 40"/>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cSld>
  <p:clrMap bg1="lt1" tx1="dk1" bg2="lt2" tx2="dk2" accent1="accent1" accent2="accent2" accent3="accent3" accent4="accent4" accent5="accent5" accent6="accent6" hlink="hlink" folHlink="folHlink"/>
  <p:sldLayoutIdLst>
    <p:sldLayoutId id="2147483693" r:id="rId1"/>
    <p:sldLayoutId id="2147483699" r:id="rId2"/>
    <p:sldLayoutId id="2147483695" r:id="rId3"/>
    <p:sldLayoutId id="2147483700" r:id="rId4"/>
    <p:sldLayoutId id="2147483701" r:id="rId5"/>
    <p:sldLayoutId id="2147483696" r:id="rId6"/>
    <p:sldLayoutId id="2147483697" r:id="rId7"/>
    <p:sldLayoutId id="2147483698" r:id="rId8"/>
    <p:sldLayoutId id="2147483702" r:id="rId9"/>
    <p:sldLayoutId id="2147483665" r:id="rId10"/>
  </p:sldLayoutIdLst>
  <p:transition>
    <p:fade/>
  </p:transition>
  <p:hf hdr="0" ftr="0" dt="0"/>
  <p:txStyles>
    <p:titleStyle>
      <a:lvl1pPr algn="ctr" rtl="0" eaLnBrk="1" fontAlgn="base" hangingPunct="1">
        <a:spcBef>
          <a:spcPct val="0"/>
        </a:spcBef>
        <a:spcAft>
          <a:spcPct val="0"/>
        </a:spcAft>
        <a:defRPr sz="5867">
          <a:solidFill>
            <a:schemeClr val="tx2"/>
          </a:solidFill>
          <a:latin typeface="+mj-lt"/>
          <a:ea typeface="+mj-ea"/>
          <a:cs typeface="+mj-cs"/>
        </a:defRPr>
      </a:lvl1pPr>
      <a:lvl2pPr algn="ctr" rtl="0" eaLnBrk="1" fontAlgn="base" hangingPunct="1">
        <a:spcBef>
          <a:spcPct val="0"/>
        </a:spcBef>
        <a:spcAft>
          <a:spcPct val="0"/>
        </a:spcAft>
        <a:defRPr sz="5867">
          <a:solidFill>
            <a:schemeClr val="tx2"/>
          </a:solidFill>
          <a:latin typeface="Times New Roman" charset="0"/>
          <a:cs typeface="Times New Roman" charset="0"/>
        </a:defRPr>
      </a:lvl2pPr>
      <a:lvl3pPr algn="ctr" rtl="0" eaLnBrk="1" fontAlgn="base" hangingPunct="1">
        <a:spcBef>
          <a:spcPct val="0"/>
        </a:spcBef>
        <a:spcAft>
          <a:spcPct val="0"/>
        </a:spcAft>
        <a:defRPr sz="5867">
          <a:solidFill>
            <a:schemeClr val="tx2"/>
          </a:solidFill>
          <a:latin typeface="Times New Roman" charset="0"/>
          <a:cs typeface="Times New Roman" charset="0"/>
        </a:defRPr>
      </a:lvl3pPr>
      <a:lvl4pPr algn="ctr" rtl="0" eaLnBrk="1" fontAlgn="base" hangingPunct="1">
        <a:spcBef>
          <a:spcPct val="0"/>
        </a:spcBef>
        <a:spcAft>
          <a:spcPct val="0"/>
        </a:spcAft>
        <a:defRPr sz="5867">
          <a:solidFill>
            <a:schemeClr val="tx2"/>
          </a:solidFill>
          <a:latin typeface="Times New Roman" charset="0"/>
          <a:cs typeface="Times New Roman" charset="0"/>
        </a:defRPr>
      </a:lvl4pPr>
      <a:lvl5pPr algn="ctr" rtl="0" eaLnBrk="1" fontAlgn="base" hangingPunct="1">
        <a:spcBef>
          <a:spcPct val="0"/>
        </a:spcBef>
        <a:spcAft>
          <a:spcPct val="0"/>
        </a:spcAft>
        <a:defRPr sz="5867">
          <a:solidFill>
            <a:schemeClr val="tx2"/>
          </a:solidFill>
          <a:latin typeface="Times New Roman" charset="0"/>
          <a:cs typeface="Times New Roman" charset="0"/>
        </a:defRPr>
      </a:lvl5pPr>
      <a:lvl6pPr marL="609585" algn="ctr" rtl="0" eaLnBrk="1" fontAlgn="base" hangingPunct="1">
        <a:spcBef>
          <a:spcPct val="0"/>
        </a:spcBef>
        <a:spcAft>
          <a:spcPct val="0"/>
        </a:spcAft>
        <a:defRPr sz="5867">
          <a:solidFill>
            <a:schemeClr val="tx2"/>
          </a:solidFill>
          <a:latin typeface="Times New Roman" charset="0"/>
          <a:cs typeface="Times New Roman" charset="0"/>
        </a:defRPr>
      </a:lvl6pPr>
      <a:lvl7pPr marL="1219170" algn="ctr" rtl="0" eaLnBrk="1" fontAlgn="base" hangingPunct="1">
        <a:spcBef>
          <a:spcPct val="0"/>
        </a:spcBef>
        <a:spcAft>
          <a:spcPct val="0"/>
        </a:spcAft>
        <a:defRPr sz="5867">
          <a:solidFill>
            <a:schemeClr val="tx2"/>
          </a:solidFill>
          <a:latin typeface="Times New Roman" charset="0"/>
          <a:cs typeface="Times New Roman" charset="0"/>
        </a:defRPr>
      </a:lvl7pPr>
      <a:lvl8pPr marL="1828754" algn="ctr" rtl="0" eaLnBrk="1" fontAlgn="base" hangingPunct="1">
        <a:spcBef>
          <a:spcPct val="0"/>
        </a:spcBef>
        <a:spcAft>
          <a:spcPct val="0"/>
        </a:spcAft>
        <a:defRPr sz="5867">
          <a:solidFill>
            <a:schemeClr val="tx2"/>
          </a:solidFill>
          <a:latin typeface="Times New Roman" charset="0"/>
          <a:cs typeface="Times New Roman" charset="0"/>
        </a:defRPr>
      </a:lvl8pPr>
      <a:lvl9pPr marL="2438339" algn="ctr" rtl="0" eaLnBrk="1" fontAlgn="base" hangingPunct="1">
        <a:spcBef>
          <a:spcPct val="0"/>
        </a:spcBef>
        <a:spcAft>
          <a:spcPct val="0"/>
        </a:spcAft>
        <a:defRPr sz="5867">
          <a:solidFill>
            <a:schemeClr val="tx2"/>
          </a:solidFill>
          <a:latin typeface="Times New Roman" charset="0"/>
          <a:cs typeface="Times New Roman" charset="0"/>
        </a:defRPr>
      </a:lvl9pPr>
    </p:titleStyle>
    <p:body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cs typeface="+mn-cs"/>
        </a:defRPr>
      </a:lvl2pPr>
      <a:lvl3pPr marL="1523962" indent="-304792" algn="l" rtl="0" eaLnBrk="1" fontAlgn="base" hangingPunct="1">
        <a:spcBef>
          <a:spcPct val="20000"/>
        </a:spcBef>
        <a:spcAft>
          <a:spcPct val="0"/>
        </a:spcAft>
        <a:buChar char="•"/>
        <a:defRPr sz="3200">
          <a:solidFill>
            <a:schemeClr val="tx1"/>
          </a:solidFill>
          <a:latin typeface="+mn-lt"/>
          <a:cs typeface="+mn-cs"/>
        </a:defRPr>
      </a:lvl3pPr>
      <a:lvl4pPr marL="2133547" indent="-304792" algn="l" rtl="0" eaLnBrk="1" fontAlgn="base" hangingPunct="1">
        <a:spcBef>
          <a:spcPct val="20000"/>
        </a:spcBef>
        <a:spcAft>
          <a:spcPct val="0"/>
        </a:spcAft>
        <a:buChar char="–"/>
        <a:defRPr sz="2667">
          <a:solidFill>
            <a:schemeClr val="tx1"/>
          </a:solidFill>
          <a:latin typeface="+mn-lt"/>
          <a:cs typeface="+mn-cs"/>
        </a:defRPr>
      </a:lvl4pPr>
      <a:lvl5pPr marL="2743131" indent="-304792" algn="l" rtl="0" eaLnBrk="1" fontAlgn="base" hangingPunct="1">
        <a:spcBef>
          <a:spcPct val="20000"/>
        </a:spcBef>
        <a:spcAft>
          <a:spcPct val="0"/>
        </a:spcAft>
        <a:buChar char="»"/>
        <a:defRPr sz="2667">
          <a:solidFill>
            <a:schemeClr val="tx1"/>
          </a:solidFill>
          <a:latin typeface="+mn-lt"/>
          <a:cs typeface="+mn-cs"/>
        </a:defRPr>
      </a:lvl5pPr>
      <a:lvl6pPr marL="3352716" indent="-304792" algn="l" rtl="0" eaLnBrk="1" fontAlgn="base" hangingPunct="1">
        <a:spcBef>
          <a:spcPct val="20000"/>
        </a:spcBef>
        <a:spcAft>
          <a:spcPct val="0"/>
        </a:spcAft>
        <a:buChar char="»"/>
        <a:defRPr sz="2667">
          <a:solidFill>
            <a:schemeClr val="tx1"/>
          </a:solidFill>
          <a:latin typeface="+mn-lt"/>
          <a:cs typeface="+mn-cs"/>
        </a:defRPr>
      </a:lvl6pPr>
      <a:lvl7pPr marL="3962301" indent="-304792" algn="l" rtl="0" eaLnBrk="1" fontAlgn="base" hangingPunct="1">
        <a:spcBef>
          <a:spcPct val="20000"/>
        </a:spcBef>
        <a:spcAft>
          <a:spcPct val="0"/>
        </a:spcAft>
        <a:buChar char="»"/>
        <a:defRPr sz="2667">
          <a:solidFill>
            <a:schemeClr val="tx1"/>
          </a:solidFill>
          <a:latin typeface="+mn-lt"/>
          <a:cs typeface="+mn-cs"/>
        </a:defRPr>
      </a:lvl7pPr>
      <a:lvl8pPr marL="4571886" indent="-304792" algn="l" rtl="0" eaLnBrk="1" fontAlgn="base" hangingPunct="1">
        <a:spcBef>
          <a:spcPct val="20000"/>
        </a:spcBef>
        <a:spcAft>
          <a:spcPct val="0"/>
        </a:spcAft>
        <a:buChar char="»"/>
        <a:defRPr sz="2667">
          <a:solidFill>
            <a:schemeClr val="tx1"/>
          </a:solidFill>
          <a:latin typeface="+mn-lt"/>
          <a:cs typeface="+mn-cs"/>
        </a:defRPr>
      </a:lvl8pPr>
      <a:lvl9pPr marL="5181470" indent="-304792" algn="l" rtl="0" eaLnBrk="1" fontAlgn="base" hangingPunct="1">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4055" y="743743"/>
            <a:ext cx="6700479" cy="1279919"/>
          </a:xfrm>
        </p:spPr>
        <p:txBody>
          <a:bodyPr/>
          <a:lstStyle/>
          <a:p>
            <a:r>
              <a:rPr lang="en-US" sz="5400" dirty="0"/>
              <a:t>Starship</a:t>
            </a:r>
          </a:p>
        </p:txBody>
      </p:sp>
      <p:sp>
        <p:nvSpPr>
          <p:cNvPr id="6" name="Text Placeholder 5"/>
          <p:cNvSpPr>
            <a:spLocks noGrp="1"/>
          </p:cNvSpPr>
          <p:nvPr>
            <p:ph type="body" sz="quarter" idx="10"/>
          </p:nvPr>
        </p:nvSpPr>
        <p:spPr>
          <a:xfrm>
            <a:off x="817843" y="1500428"/>
            <a:ext cx="6700480" cy="481631"/>
          </a:xfrm>
        </p:spPr>
        <p:txBody>
          <a:bodyPr/>
          <a:lstStyle/>
          <a:p>
            <a:r>
              <a:rPr lang="en-US" sz="2400" dirty="0"/>
              <a:t>RAD Networks communications</a:t>
            </a:r>
          </a:p>
        </p:txBody>
      </p:sp>
      <p:sp>
        <p:nvSpPr>
          <p:cNvPr id="7" name="Text Placeholder 6"/>
          <p:cNvSpPr>
            <a:spLocks noGrp="1"/>
          </p:cNvSpPr>
          <p:nvPr>
            <p:ph type="body" sz="quarter" idx="12"/>
          </p:nvPr>
        </p:nvSpPr>
        <p:spPr>
          <a:xfrm>
            <a:off x="817843" y="2044814"/>
            <a:ext cx="6700480" cy="1612788"/>
          </a:xfrm>
        </p:spPr>
        <p:txBody>
          <a:bodyPr/>
          <a:lstStyle/>
          <a:p>
            <a:r>
              <a:rPr lang="en-US" dirty="0"/>
              <a:t>Students:</a:t>
            </a:r>
          </a:p>
          <a:p>
            <a:r>
              <a:rPr lang="en-US" dirty="0"/>
              <a:t>  Aviel </a:t>
            </a:r>
            <a:r>
              <a:rPr lang="en-US" dirty="0" err="1"/>
              <a:t>Avitan</a:t>
            </a:r>
            <a:endParaRPr lang="en-US" dirty="0"/>
          </a:p>
          <a:p>
            <a:r>
              <a:rPr lang="en-US" dirty="0"/>
              <a:t>  Amir </a:t>
            </a:r>
            <a:r>
              <a:rPr lang="en-US" dirty="0" err="1"/>
              <a:t>Loewenthal</a:t>
            </a:r>
            <a:endParaRPr lang="en-US" dirty="0"/>
          </a:p>
          <a:p>
            <a:endParaRPr lang="en-US" dirty="0"/>
          </a:p>
          <a:p>
            <a:r>
              <a:rPr lang="en-US" dirty="0"/>
              <a:t>RAD Mentor: </a:t>
            </a:r>
          </a:p>
          <a:p>
            <a:r>
              <a:rPr lang="en-US" dirty="0"/>
              <a:t>  Raz Oz</a:t>
            </a:r>
          </a:p>
        </p:txBody>
      </p:sp>
      <p:pic>
        <p:nvPicPr>
          <p:cNvPr id="9" name="Picture 8"/>
          <p:cNvPicPr>
            <a:picLocks noChangeAspect="1"/>
          </p:cNvPicPr>
          <p:nvPr/>
        </p:nvPicPr>
        <p:blipFill>
          <a:blip r:embed="rId2"/>
          <a:stretch>
            <a:fillRect/>
          </a:stretch>
        </p:blipFill>
        <p:spPr>
          <a:xfrm>
            <a:off x="161310" y="5588880"/>
            <a:ext cx="7303224" cy="1269120"/>
          </a:xfrm>
          <a:prstGeom prst="rect">
            <a:avLst/>
          </a:prstGeom>
        </p:spPr>
      </p:pic>
    </p:spTree>
    <p:extLst>
      <p:ext uri="{BB962C8B-B14F-4D97-AF65-F5344CB8AC3E}">
        <p14:creationId xmlns:p14="http://schemas.microsoft.com/office/powerpoint/2010/main" val="142851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serve the web-client requests and send them to the appropriate service. Broker. </a:t>
            </a:r>
            <a:endParaRPr lang="en-US" altLang="he-IL" sz="2400" dirty="0">
              <a:solidFill>
                <a:schemeClr val="tx1"/>
              </a:solidFill>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Corona-Web-Server</a:t>
            </a:r>
            <a:endParaRPr lang="he-IL" dirty="0"/>
          </a:p>
        </p:txBody>
      </p:sp>
    </p:spTree>
    <p:extLst>
      <p:ext uri="{BB962C8B-B14F-4D97-AF65-F5344CB8AC3E}">
        <p14:creationId xmlns:p14="http://schemas.microsoft.com/office/powerpoint/2010/main" val="499001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get data about the Coronavirus from REST APIs in the internet. </a:t>
            </a:r>
            <a:endParaRPr lang="en-US" altLang="he-IL" sz="2400" dirty="0">
              <a:solidFill>
                <a:schemeClr val="tx1"/>
              </a:solidFill>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Health-Data-Service</a:t>
            </a:r>
            <a:endParaRPr lang="he-IL" dirty="0"/>
          </a:p>
        </p:txBody>
      </p:sp>
    </p:spTree>
    <p:extLst>
      <p:ext uri="{BB962C8B-B14F-4D97-AF65-F5344CB8AC3E}">
        <p14:creationId xmlns:p14="http://schemas.microsoft.com/office/powerpoint/2010/main" val="19714525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be integrator with the </a:t>
            </a:r>
            <a:r>
              <a:rPr lang="en-US" altLang="he-IL"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Keycloak</a:t>
            </a:r>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server. It should user </a:t>
            </a:r>
            <a:r>
              <a:rPr lang="en-US" altLang="he-IL"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t>
            </a:r>
            <a:r>
              <a:rPr lang="en-US" altLang="he-IL" sz="32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Keycloak</a:t>
            </a:r>
            <a:r>
              <a:rPr lang="en-US" altLang="he-IL"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service API to manage users, roles and tenants.</a:t>
            </a:r>
            <a:endParaRPr lang="en-US" altLang="he-IL" sz="3200" b="1" dirty="0">
              <a:solidFill>
                <a:schemeClr val="tx1"/>
              </a:solidFill>
              <a:ea typeface="Times New Roman" panose="02020603050405020304" pitchFamily="18" charset="0"/>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NMS-Access-Service</a:t>
            </a:r>
            <a:endParaRPr lang="he-IL" dirty="0"/>
          </a:p>
        </p:txBody>
      </p:sp>
    </p:spTree>
    <p:extLst>
      <p:ext uri="{BB962C8B-B14F-4D97-AF65-F5344CB8AC3E}">
        <p14:creationId xmlns:p14="http://schemas.microsoft.com/office/powerpoint/2010/main" val="29224583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Tree>
    <p:extLst>
      <p:ext uri="{BB962C8B-B14F-4D97-AF65-F5344CB8AC3E}">
        <p14:creationId xmlns:p14="http://schemas.microsoft.com/office/powerpoint/2010/main" val="3320500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35E30-BA27-467A-90E1-42B8E43C5628}"/>
              </a:ext>
            </a:extLst>
          </p:cNvPr>
          <p:cNvSpPr>
            <a:spLocks noGrp="1"/>
          </p:cNvSpPr>
          <p:nvPr>
            <p:ph type="body" sz="quarter" idx="10"/>
          </p:nvPr>
        </p:nvSpPr>
        <p:spPr>
          <a:xfrm>
            <a:off x="329437" y="1644595"/>
            <a:ext cx="11256384" cy="4171589"/>
          </a:xfrm>
        </p:spPr>
        <p:txBody>
          <a:bodyPr/>
          <a:lstStyle/>
          <a:p>
            <a:r>
              <a:rPr lang="en-US" dirty="0"/>
              <a:t>Spring makes programming Java quicker, easier, and safer for everybody. Spring’s focus on speed, simplicity, and productivity has made it the world's most popular Java framework.</a:t>
            </a:r>
          </a:p>
          <a:p>
            <a:pPr marL="0" indent="0">
              <a:buNone/>
            </a:pPr>
            <a:endParaRPr lang="en-US" dirty="0"/>
          </a:p>
          <a:p>
            <a:r>
              <a:rPr lang="en-US" dirty="0"/>
              <a:t>We used  Spring Web Server and Spring Security for the different Java web Servers</a:t>
            </a:r>
            <a:endParaRPr lang="he-IL" dirty="0"/>
          </a:p>
        </p:txBody>
      </p:sp>
      <p:sp>
        <p:nvSpPr>
          <p:cNvPr id="3" name="Title 2">
            <a:extLst>
              <a:ext uri="{FF2B5EF4-FFF2-40B4-BE49-F238E27FC236}">
                <a16:creationId xmlns:a16="http://schemas.microsoft.com/office/drawing/2014/main" id="{AC46FCAE-8593-4088-B591-78575574BDE5}"/>
              </a:ext>
            </a:extLst>
          </p:cNvPr>
          <p:cNvSpPr>
            <a:spLocks noGrp="1"/>
          </p:cNvSpPr>
          <p:nvPr>
            <p:ph type="title"/>
          </p:nvPr>
        </p:nvSpPr>
        <p:spPr/>
        <p:txBody>
          <a:bodyPr/>
          <a:lstStyle/>
          <a:p>
            <a:r>
              <a:rPr lang="en-US" dirty="0"/>
              <a:t>SPRING Framework</a:t>
            </a:r>
            <a:endParaRPr lang="he-IL" dirty="0"/>
          </a:p>
        </p:txBody>
      </p:sp>
      <p:sp>
        <p:nvSpPr>
          <p:cNvPr id="4" name="AutoShape 2" descr="Spring">
            <a:extLst>
              <a:ext uri="{FF2B5EF4-FFF2-40B4-BE49-F238E27FC236}">
                <a16:creationId xmlns:a16="http://schemas.microsoft.com/office/drawing/2014/main" id="{237EB456-1CE3-4EDC-8E14-43B840EA0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descr="Spring">
            <a:extLst>
              <a:ext uri="{FF2B5EF4-FFF2-40B4-BE49-F238E27FC236}">
                <a16:creationId xmlns:a16="http://schemas.microsoft.com/office/drawing/2014/main" id="{27D1F23B-7FE6-4F3C-B05A-FB06D14E93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6" name="Picture 5">
            <a:extLst>
              <a:ext uri="{FF2B5EF4-FFF2-40B4-BE49-F238E27FC236}">
                <a16:creationId xmlns:a16="http://schemas.microsoft.com/office/drawing/2014/main" id="{FDD6E217-31E1-4ACF-A3FF-56AD92162DC0}"/>
              </a:ext>
            </a:extLst>
          </p:cNvPr>
          <p:cNvPicPr>
            <a:picLocks noChangeAspect="1"/>
          </p:cNvPicPr>
          <p:nvPr/>
        </p:nvPicPr>
        <p:blipFill>
          <a:blip r:embed="rId2"/>
          <a:stretch>
            <a:fillRect/>
          </a:stretch>
        </p:blipFill>
        <p:spPr>
          <a:xfrm>
            <a:off x="8046648" y="4912049"/>
            <a:ext cx="3330230" cy="904135"/>
          </a:xfrm>
          <a:prstGeom prst="rect">
            <a:avLst/>
          </a:prstGeom>
        </p:spPr>
      </p:pic>
    </p:spTree>
    <p:extLst>
      <p:ext uri="{BB962C8B-B14F-4D97-AF65-F5344CB8AC3E}">
        <p14:creationId xmlns:p14="http://schemas.microsoft.com/office/powerpoint/2010/main" val="34855841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5ABA8-B331-4148-9851-C75B2EAC8689}"/>
              </a:ext>
            </a:extLst>
          </p:cNvPr>
          <p:cNvSpPr>
            <a:spLocks noGrp="1"/>
          </p:cNvSpPr>
          <p:nvPr>
            <p:ph type="title"/>
          </p:nvPr>
        </p:nvSpPr>
        <p:spPr/>
        <p:txBody>
          <a:bodyPr/>
          <a:lstStyle/>
          <a:p>
            <a:r>
              <a:rPr lang="en-US" dirty="0"/>
              <a:t>Kafka</a:t>
            </a:r>
            <a:endParaRPr lang="he-IL" dirty="0"/>
          </a:p>
        </p:txBody>
      </p:sp>
      <p:sp>
        <p:nvSpPr>
          <p:cNvPr id="2" name="Text Placeholder 1">
            <a:extLst>
              <a:ext uri="{FF2B5EF4-FFF2-40B4-BE49-F238E27FC236}">
                <a16:creationId xmlns:a16="http://schemas.microsoft.com/office/drawing/2014/main" id="{C75A196D-4B62-44F9-8543-CDA965526ADF}"/>
              </a:ext>
            </a:extLst>
          </p:cNvPr>
          <p:cNvSpPr>
            <a:spLocks noGrp="1"/>
          </p:cNvSpPr>
          <p:nvPr>
            <p:ph type="body" sz="quarter" idx="10"/>
          </p:nvPr>
        </p:nvSpPr>
        <p:spPr>
          <a:xfrm>
            <a:off x="481836" y="1572143"/>
            <a:ext cx="11256384" cy="4171589"/>
          </a:xfrm>
        </p:spPr>
        <p:txBody>
          <a:bodyPr/>
          <a:lstStyle/>
          <a:p>
            <a:r>
              <a:rPr lang="en-US" b="1" dirty="0"/>
              <a:t>Apache Kafka® is </a:t>
            </a:r>
            <a:r>
              <a:rPr lang="en-US" b="1" i="1" dirty="0"/>
              <a:t>a distributed streaming platform</a:t>
            </a:r>
            <a:r>
              <a:rPr lang="en-US" b="1" dirty="0"/>
              <a:t>. </a:t>
            </a:r>
          </a:p>
          <a:p>
            <a:endParaRPr lang="en-US" b="1" dirty="0"/>
          </a:p>
          <a:p>
            <a:r>
              <a:rPr lang="en-US" dirty="0"/>
              <a:t>Publish and subscribe to streams of records, similar to a message queue or enterprise messaging system.</a:t>
            </a:r>
          </a:p>
          <a:p>
            <a:endParaRPr lang="en-US" dirty="0"/>
          </a:p>
          <a:p>
            <a:r>
              <a:rPr lang="en-US" dirty="0"/>
              <a:t>We used </a:t>
            </a:r>
            <a:r>
              <a:rPr lang="en-US" dirty="0" err="1"/>
              <a:t>kafka</a:t>
            </a:r>
            <a:r>
              <a:rPr lang="en-US" dirty="0"/>
              <a:t> to stream events from </a:t>
            </a:r>
            <a:r>
              <a:rPr lang="en-US" dirty="0" err="1"/>
              <a:t>keycloak</a:t>
            </a:r>
            <a:r>
              <a:rPr lang="en-US" dirty="0"/>
              <a:t> server to </a:t>
            </a:r>
            <a:r>
              <a:rPr lang="en-US" dirty="0" err="1"/>
              <a:t>ElasticSearch</a:t>
            </a:r>
            <a:r>
              <a:rPr lang="en-US" dirty="0"/>
              <a:t> DB</a:t>
            </a:r>
          </a:p>
          <a:p>
            <a:endParaRPr lang="he-IL" dirty="0"/>
          </a:p>
          <a:p>
            <a:endParaRPr lang="he-IL" dirty="0"/>
          </a:p>
        </p:txBody>
      </p:sp>
      <p:pic>
        <p:nvPicPr>
          <p:cNvPr id="3074" name="Picture 2" descr="Apache Kafka">
            <a:extLst>
              <a:ext uri="{FF2B5EF4-FFF2-40B4-BE49-F238E27FC236}">
                <a16:creationId xmlns:a16="http://schemas.microsoft.com/office/drawing/2014/main" id="{B7726D1A-E2B4-46A4-812A-6BBB1D75B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039" y="464242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5604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181ED-033D-4E73-9BE5-16860E17FE78}"/>
              </a:ext>
            </a:extLst>
          </p:cNvPr>
          <p:cNvSpPr>
            <a:spLocks noGrp="1"/>
          </p:cNvSpPr>
          <p:nvPr>
            <p:ph type="body" sz="quarter" idx="10"/>
          </p:nvPr>
        </p:nvSpPr>
        <p:spPr/>
        <p:txBody>
          <a:bodyPr/>
          <a:lstStyle/>
          <a:p>
            <a:r>
              <a:rPr lang="en-US" dirty="0"/>
              <a:t>Elasticsearch is a NOSQL JSON-Based Database.</a:t>
            </a:r>
          </a:p>
          <a:p>
            <a:endParaRPr lang="en-US" dirty="0"/>
          </a:p>
          <a:p>
            <a:r>
              <a:rPr lang="en-US" dirty="0"/>
              <a:t>We Used </a:t>
            </a:r>
            <a:r>
              <a:rPr lang="en-US" dirty="0" err="1"/>
              <a:t>ElasticSearch</a:t>
            </a:r>
            <a:r>
              <a:rPr lang="en-US" dirty="0"/>
              <a:t> to Store Corona Virus data and data about events in the </a:t>
            </a:r>
            <a:r>
              <a:rPr lang="en-US" dirty="0" err="1"/>
              <a:t>nms</a:t>
            </a:r>
            <a:r>
              <a:rPr lang="en-US" dirty="0"/>
              <a:t> system.</a:t>
            </a:r>
          </a:p>
          <a:p>
            <a:endParaRPr lang="en-US" dirty="0"/>
          </a:p>
          <a:p>
            <a:r>
              <a:rPr lang="en-US" b="1" dirty="0"/>
              <a:t>Kibana</a:t>
            </a:r>
            <a:r>
              <a:rPr lang="en-US" dirty="0"/>
              <a:t> is a free and open user interface that lets you visualize your Elasticsearch data. We used it to visualize the data about the events.</a:t>
            </a:r>
            <a:endParaRPr lang="he-IL" dirty="0"/>
          </a:p>
        </p:txBody>
      </p:sp>
      <p:sp>
        <p:nvSpPr>
          <p:cNvPr id="3" name="Title 2">
            <a:extLst>
              <a:ext uri="{FF2B5EF4-FFF2-40B4-BE49-F238E27FC236}">
                <a16:creationId xmlns:a16="http://schemas.microsoft.com/office/drawing/2014/main" id="{4F1C3B98-D752-426E-ABBA-8E5F746495BF}"/>
              </a:ext>
            </a:extLst>
          </p:cNvPr>
          <p:cNvSpPr>
            <a:spLocks noGrp="1"/>
          </p:cNvSpPr>
          <p:nvPr>
            <p:ph type="title"/>
          </p:nvPr>
        </p:nvSpPr>
        <p:spPr/>
        <p:txBody>
          <a:bodyPr/>
          <a:lstStyle/>
          <a:p>
            <a:r>
              <a:rPr lang="en-US" dirty="0" err="1"/>
              <a:t>ElasticSearch</a:t>
            </a:r>
            <a:r>
              <a:rPr lang="en-US" dirty="0"/>
              <a:t> / Kibana</a:t>
            </a:r>
            <a:endParaRPr lang="he-IL" dirty="0"/>
          </a:p>
        </p:txBody>
      </p:sp>
      <p:pic>
        <p:nvPicPr>
          <p:cNvPr id="4098" name="Picture 2" descr="Elasticsearch">
            <a:extLst>
              <a:ext uri="{FF2B5EF4-FFF2-40B4-BE49-F238E27FC236}">
                <a16:creationId xmlns:a16="http://schemas.microsoft.com/office/drawing/2014/main" id="{743F1ECF-4EB3-4B20-BD0F-12C7EFE3D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864" y="5625684"/>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7842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a:t>
            </a:r>
          </a:p>
        </p:txBody>
      </p:sp>
    </p:spTree>
    <p:extLst>
      <p:ext uri="{BB962C8B-B14F-4D97-AF65-F5344CB8AC3E}">
        <p14:creationId xmlns:p14="http://schemas.microsoft.com/office/powerpoint/2010/main" val="31614817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379B6A-0478-4FCB-95F7-856C75742247}"/>
              </a:ext>
            </a:extLst>
          </p:cNvPr>
          <p:cNvSpPr>
            <a:spLocks noGrp="1"/>
          </p:cNvSpPr>
          <p:nvPr>
            <p:ph type="body" sz="quarter" idx="10"/>
          </p:nvPr>
        </p:nvSpPr>
        <p:spPr/>
        <p:txBody>
          <a:bodyPr/>
          <a:lstStyle/>
          <a:p>
            <a:r>
              <a:rPr lang="en-US" dirty="0"/>
              <a:t>Login – API for login to the system by username and password, OTP is optional.</a:t>
            </a:r>
          </a:p>
          <a:p>
            <a:r>
              <a:rPr lang="en-US" dirty="0"/>
              <a:t>Logout  - API for logout.</a:t>
            </a:r>
          </a:p>
          <a:p>
            <a:r>
              <a:rPr lang="en-US" dirty="0"/>
              <a:t>Get/Post settings – Set system setting regards </a:t>
            </a:r>
            <a:r>
              <a:rPr lang="en-US" dirty="0" err="1"/>
              <a:t>keycloak</a:t>
            </a:r>
            <a:r>
              <a:rPr lang="en-US" dirty="0"/>
              <a:t> configuration.</a:t>
            </a:r>
          </a:p>
          <a:p>
            <a:r>
              <a:rPr lang="en-US" dirty="0"/>
              <a:t>Get sessions – Get all current active sessions.</a:t>
            </a:r>
          </a:p>
          <a:p>
            <a:r>
              <a:rPr lang="en-US" dirty="0"/>
              <a:t>Get Events – Get all system Events (login, logout, etc.) </a:t>
            </a:r>
            <a:endParaRPr lang="he-IL" dirty="0"/>
          </a:p>
        </p:txBody>
      </p:sp>
      <p:sp>
        <p:nvSpPr>
          <p:cNvPr id="3" name="Title 2">
            <a:extLst>
              <a:ext uri="{FF2B5EF4-FFF2-40B4-BE49-F238E27FC236}">
                <a16:creationId xmlns:a16="http://schemas.microsoft.com/office/drawing/2014/main" id="{6CB2C716-A8E4-4452-9F2C-499271A8A084}"/>
              </a:ext>
            </a:extLst>
          </p:cNvPr>
          <p:cNvSpPr>
            <a:spLocks noGrp="1"/>
          </p:cNvSpPr>
          <p:nvPr>
            <p:ph type="title"/>
          </p:nvPr>
        </p:nvSpPr>
        <p:spPr/>
        <p:txBody>
          <a:bodyPr/>
          <a:lstStyle/>
          <a:p>
            <a:r>
              <a:rPr lang="en-US" dirty="0"/>
              <a:t>Management APIS</a:t>
            </a:r>
            <a:endParaRPr lang="he-IL" dirty="0"/>
          </a:p>
        </p:txBody>
      </p:sp>
    </p:spTree>
    <p:extLst>
      <p:ext uri="{BB962C8B-B14F-4D97-AF65-F5344CB8AC3E}">
        <p14:creationId xmlns:p14="http://schemas.microsoft.com/office/powerpoint/2010/main" val="19338208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010E94-59F3-48A9-8B46-53C7A2AF2585}"/>
              </a:ext>
            </a:extLst>
          </p:cNvPr>
          <p:cNvSpPr>
            <a:spLocks noGrp="1"/>
          </p:cNvSpPr>
          <p:nvPr>
            <p:ph type="body" sz="quarter" idx="10"/>
          </p:nvPr>
        </p:nvSpPr>
        <p:spPr/>
        <p:txBody>
          <a:bodyPr/>
          <a:lstStyle/>
          <a:p>
            <a:r>
              <a:rPr lang="en-US" dirty="0"/>
              <a:t>Get all users/ user by id – API for getting registered users.</a:t>
            </a:r>
          </a:p>
          <a:p>
            <a:endParaRPr lang="en-US" dirty="0"/>
          </a:p>
          <a:p>
            <a:r>
              <a:rPr lang="en-US" dirty="0"/>
              <a:t>Add user – API request to add a user to our application.</a:t>
            </a:r>
          </a:p>
          <a:p>
            <a:endParaRPr lang="en-US" dirty="0"/>
          </a:p>
          <a:p>
            <a:r>
              <a:rPr lang="en-US" dirty="0"/>
              <a:t>Delete user – API request to delete a user by user id.</a:t>
            </a:r>
          </a:p>
          <a:p>
            <a:endParaRPr lang="en-US" dirty="0"/>
          </a:p>
          <a:p>
            <a:r>
              <a:rPr lang="en-US" dirty="0"/>
              <a:t>Update user – API request to update a user</a:t>
            </a:r>
            <a:r>
              <a:rPr lang="he-IL" dirty="0"/>
              <a:t>’</a:t>
            </a:r>
            <a:r>
              <a:rPr lang="en-US" dirty="0"/>
              <a:t>s details by user id.</a:t>
            </a:r>
            <a:endParaRPr lang="he-IL" dirty="0"/>
          </a:p>
        </p:txBody>
      </p:sp>
      <p:sp>
        <p:nvSpPr>
          <p:cNvPr id="3" name="Title 2">
            <a:extLst>
              <a:ext uri="{FF2B5EF4-FFF2-40B4-BE49-F238E27FC236}">
                <a16:creationId xmlns:a16="http://schemas.microsoft.com/office/drawing/2014/main" id="{9A7A3775-07B7-4D91-B81E-37A4BC5F8230}"/>
              </a:ext>
            </a:extLst>
          </p:cNvPr>
          <p:cNvSpPr>
            <a:spLocks noGrp="1"/>
          </p:cNvSpPr>
          <p:nvPr>
            <p:ph type="title"/>
          </p:nvPr>
        </p:nvSpPr>
        <p:spPr/>
        <p:txBody>
          <a:bodyPr/>
          <a:lstStyle/>
          <a:p>
            <a:r>
              <a:rPr lang="en-US" dirty="0"/>
              <a:t>Users APIs</a:t>
            </a:r>
            <a:endParaRPr lang="he-IL" dirty="0"/>
          </a:p>
        </p:txBody>
      </p:sp>
    </p:spTree>
    <p:extLst>
      <p:ext uri="{BB962C8B-B14F-4D97-AF65-F5344CB8AC3E}">
        <p14:creationId xmlns:p14="http://schemas.microsoft.com/office/powerpoint/2010/main" val="37598517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Agenda</a:t>
            </a:r>
          </a:p>
        </p:txBody>
      </p:sp>
      <p:sp>
        <p:nvSpPr>
          <p:cNvPr id="3" name="Text Placeholder 2"/>
          <p:cNvSpPr>
            <a:spLocks noGrp="1"/>
          </p:cNvSpPr>
          <p:nvPr>
            <p:ph type="body" sz="quarter" idx="11"/>
          </p:nvPr>
        </p:nvSpPr>
        <p:spPr>
          <a:xfrm>
            <a:off x="200312" y="1483611"/>
            <a:ext cx="11812394" cy="4997870"/>
          </a:xfrm>
        </p:spPr>
        <p:txBody>
          <a:bodyPr/>
          <a:lstStyle/>
          <a:p>
            <a:pPr>
              <a:lnSpc>
                <a:spcPct val="100000"/>
              </a:lnSpc>
              <a:spcBef>
                <a:spcPts val="0"/>
              </a:spcBef>
            </a:pPr>
            <a:r>
              <a:rPr lang="en-US" sz="2400" b="1" dirty="0"/>
              <a:t>The Project</a:t>
            </a:r>
          </a:p>
          <a:p>
            <a:pPr>
              <a:lnSpc>
                <a:spcPct val="100000"/>
              </a:lnSpc>
              <a:spcBef>
                <a:spcPts val="0"/>
              </a:spcBef>
            </a:pPr>
            <a:endParaRPr lang="en-US" sz="1800" dirty="0"/>
          </a:p>
          <a:p>
            <a:pPr>
              <a:lnSpc>
                <a:spcPct val="100000"/>
              </a:lnSpc>
              <a:spcBef>
                <a:spcPts val="0"/>
              </a:spcBef>
            </a:pPr>
            <a:r>
              <a:rPr lang="en-US" sz="2400" b="1" dirty="0"/>
              <a:t>Software Architecture</a:t>
            </a:r>
          </a:p>
          <a:p>
            <a:pPr>
              <a:lnSpc>
                <a:spcPct val="100000"/>
              </a:lnSpc>
              <a:spcBef>
                <a:spcPts val="0"/>
              </a:spcBef>
            </a:pPr>
            <a:endParaRPr lang="en-US" sz="1800" b="1" dirty="0"/>
          </a:p>
          <a:p>
            <a:pPr>
              <a:lnSpc>
                <a:spcPct val="100000"/>
              </a:lnSpc>
              <a:spcBef>
                <a:spcPts val="0"/>
              </a:spcBef>
            </a:pPr>
            <a:r>
              <a:rPr lang="en-US" sz="2400" b="1" dirty="0"/>
              <a:t>Tools used</a:t>
            </a:r>
          </a:p>
          <a:p>
            <a:pPr>
              <a:lnSpc>
                <a:spcPct val="100000"/>
              </a:lnSpc>
              <a:spcBef>
                <a:spcPts val="0"/>
              </a:spcBef>
            </a:pPr>
            <a:endParaRPr lang="en-US" sz="1600" dirty="0"/>
          </a:p>
          <a:p>
            <a:pPr>
              <a:lnSpc>
                <a:spcPct val="100000"/>
              </a:lnSpc>
              <a:spcBef>
                <a:spcPts val="0"/>
              </a:spcBef>
            </a:pPr>
            <a:r>
              <a:rPr lang="en-US" sz="2400" b="1" dirty="0"/>
              <a:t>APIs</a:t>
            </a:r>
          </a:p>
          <a:p>
            <a:pPr>
              <a:lnSpc>
                <a:spcPct val="100000"/>
              </a:lnSpc>
              <a:spcBef>
                <a:spcPts val="0"/>
              </a:spcBef>
            </a:pPr>
            <a:endParaRPr lang="en-US" sz="2400" b="1" dirty="0"/>
          </a:p>
          <a:p>
            <a:pPr>
              <a:lnSpc>
                <a:spcPct val="100000"/>
              </a:lnSpc>
              <a:spcBef>
                <a:spcPts val="0"/>
              </a:spcBef>
            </a:pPr>
            <a:r>
              <a:rPr lang="en-US" sz="2400" b="1" dirty="0"/>
              <a:t>Live Demo</a:t>
            </a:r>
          </a:p>
        </p:txBody>
      </p:sp>
      <p:pic>
        <p:nvPicPr>
          <p:cNvPr id="6" name="Picture 5"/>
          <p:cNvPicPr>
            <a:picLocks noChangeAspect="1"/>
          </p:cNvPicPr>
          <p:nvPr/>
        </p:nvPicPr>
        <p:blipFill>
          <a:blip r:embed="rId2"/>
          <a:stretch>
            <a:fillRect/>
          </a:stretch>
        </p:blipFill>
        <p:spPr>
          <a:xfrm>
            <a:off x="4274658" y="2994211"/>
            <a:ext cx="7144857" cy="31091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775071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35E4B0-CE47-4868-B2CA-863319B78DEF}"/>
              </a:ext>
            </a:extLst>
          </p:cNvPr>
          <p:cNvSpPr>
            <a:spLocks noGrp="1"/>
          </p:cNvSpPr>
          <p:nvPr>
            <p:ph type="body" sz="quarter" idx="10"/>
          </p:nvPr>
        </p:nvSpPr>
        <p:spPr/>
        <p:txBody>
          <a:bodyPr/>
          <a:lstStyle/>
          <a:p>
            <a:r>
              <a:rPr lang="en-US" dirty="0"/>
              <a:t>Get roles– API for getting all the roles that exists.</a:t>
            </a:r>
          </a:p>
          <a:p>
            <a:endParaRPr lang="en-US" dirty="0"/>
          </a:p>
          <a:p>
            <a:r>
              <a:rPr lang="en-US" dirty="0"/>
              <a:t>Add role – API request to add a role to our application.</a:t>
            </a:r>
          </a:p>
          <a:p>
            <a:endParaRPr lang="en-US" dirty="0"/>
          </a:p>
          <a:p>
            <a:r>
              <a:rPr lang="en-US" dirty="0"/>
              <a:t>Delete role – API request to delete a user by role id or by role name.</a:t>
            </a:r>
          </a:p>
          <a:p>
            <a:endParaRPr lang="en-US" dirty="0"/>
          </a:p>
          <a:p>
            <a:r>
              <a:rPr lang="en-US" dirty="0"/>
              <a:t>Update role – API request to update a role</a:t>
            </a:r>
            <a:r>
              <a:rPr lang="he-IL" dirty="0"/>
              <a:t>’</a:t>
            </a:r>
            <a:r>
              <a:rPr lang="en-US" dirty="0"/>
              <a:t>s details by role id.</a:t>
            </a:r>
          </a:p>
          <a:p>
            <a:endParaRPr lang="en-US" dirty="0"/>
          </a:p>
          <a:p>
            <a:r>
              <a:rPr lang="en-US" dirty="0"/>
              <a:t>Get permissions – API request to get all of the existing permissions.</a:t>
            </a:r>
            <a:endParaRPr lang="he-IL" dirty="0"/>
          </a:p>
        </p:txBody>
      </p:sp>
      <p:sp>
        <p:nvSpPr>
          <p:cNvPr id="3" name="Title 2">
            <a:extLst>
              <a:ext uri="{FF2B5EF4-FFF2-40B4-BE49-F238E27FC236}">
                <a16:creationId xmlns:a16="http://schemas.microsoft.com/office/drawing/2014/main" id="{31FDD877-541A-4F13-959E-27923285566F}"/>
              </a:ext>
            </a:extLst>
          </p:cNvPr>
          <p:cNvSpPr>
            <a:spLocks noGrp="1"/>
          </p:cNvSpPr>
          <p:nvPr>
            <p:ph type="title"/>
          </p:nvPr>
        </p:nvSpPr>
        <p:spPr/>
        <p:txBody>
          <a:bodyPr/>
          <a:lstStyle/>
          <a:p>
            <a:r>
              <a:rPr lang="en-US" dirty="0"/>
              <a:t>Roles APIs</a:t>
            </a:r>
            <a:endParaRPr lang="he-IL" dirty="0"/>
          </a:p>
        </p:txBody>
      </p:sp>
    </p:spTree>
    <p:extLst>
      <p:ext uri="{BB962C8B-B14F-4D97-AF65-F5344CB8AC3E}">
        <p14:creationId xmlns:p14="http://schemas.microsoft.com/office/powerpoint/2010/main" val="15250516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22D96D-D5CF-497E-B6D9-EC5F2C94A6DC}"/>
              </a:ext>
            </a:extLst>
          </p:cNvPr>
          <p:cNvSpPr>
            <a:spLocks noGrp="1"/>
          </p:cNvSpPr>
          <p:nvPr>
            <p:ph type="body" sz="quarter" idx="10"/>
          </p:nvPr>
        </p:nvSpPr>
        <p:spPr/>
        <p:txBody>
          <a:bodyPr/>
          <a:lstStyle/>
          <a:p>
            <a:r>
              <a:rPr lang="en-US" dirty="0"/>
              <a:t>Get tenants– API for getting existing tenants.</a:t>
            </a:r>
          </a:p>
          <a:p>
            <a:endParaRPr lang="en-US" dirty="0"/>
          </a:p>
          <a:p>
            <a:r>
              <a:rPr lang="en-US" dirty="0"/>
              <a:t>Add tenant – API request to add a tenant to our application.</a:t>
            </a:r>
          </a:p>
          <a:p>
            <a:endParaRPr lang="en-US" dirty="0"/>
          </a:p>
          <a:p>
            <a:r>
              <a:rPr lang="en-US" dirty="0"/>
              <a:t>Delete tenant – API request to tenant a user by tenant id.</a:t>
            </a:r>
          </a:p>
          <a:p>
            <a:endParaRPr lang="en-US" dirty="0"/>
          </a:p>
          <a:p>
            <a:r>
              <a:rPr lang="en-US" dirty="0"/>
              <a:t>Update tenant – API request to update a tenant</a:t>
            </a:r>
            <a:r>
              <a:rPr lang="he-IL" dirty="0"/>
              <a:t>’</a:t>
            </a:r>
            <a:r>
              <a:rPr lang="en-US" dirty="0"/>
              <a:t>s details by tenant id.</a:t>
            </a:r>
            <a:endParaRPr lang="he-IL" dirty="0"/>
          </a:p>
          <a:p>
            <a:endParaRPr lang="he-IL" dirty="0"/>
          </a:p>
        </p:txBody>
      </p:sp>
      <p:sp>
        <p:nvSpPr>
          <p:cNvPr id="3" name="Title 2">
            <a:extLst>
              <a:ext uri="{FF2B5EF4-FFF2-40B4-BE49-F238E27FC236}">
                <a16:creationId xmlns:a16="http://schemas.microsoft.com/office/drawing/2014/main" id="{73E08336-3809-414F-BDEE-AA9697B5E2B2}"/>
              </a:ext>
            </a:extLst>
          </p:cNvPr>
          <p:cNvSpPr>
            <a:spLocks noGrp="1"/>
          </p:cNvSpPr>
          <p:nvPr>
            <p:ph type="title"/>
          </p:nvPr>
        </p:nvSpPr>
        <p:spPr/>
        <p:txBody>
          <a:bodyPr/>
          <a:lstStyle/>
          <a:p>
            <a:r>
              <a:rPr lang="en-US" dirty="0"/>
              <a:t>Tenants </a:t>
            </a:r>
            <a:r>
              <a:rPr lang="en-US" dirty="0" err="1"/>
              <a:t>Apis</a:t>
            </a:r>
            <a:endParaRPr lang="he-IL" dirty="0"/>
          </a:p>
        </p:txBody>
      </p:sp>
    </p:spTree>
    <p:extLst>
      <p:ext uri="{BB962C8B-B14F-4D97-AF65-F5344CB8AC3E}">
        <p14:creationId xmlns:p14="http://schemas.microsoft.com/office/powerpoint/2010/main" val="29600593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AACEB5-6FFF-4BEB-8827-522738F80609}"/>
              </a:ext>
            </a:extLst>
          </p:cNvPr>
          <p:cNvSpPr>
            <a:spLocks noGrp="1"/>
          </p:cNvSpPr>
          <p:nvPr>
            <p:ph type="body" sz="quarter" idx="10"/>
          </p:nvPr>
        </p:nvSpPr>
        <p:spPr/>
        <p:txBody>
          <a:bodyPr/>
          <a:lstStyle/>
          <a:p>
            <a:r>
              <a:rPr lang="en-US" dirty="0"/>
              <a:t>Get corona data – API for getting the corona data that is compatible to the tenant you are logged in to.</a:t>
            </a:r>
          </a:p>
          <a:p>
            <a:endParaRPr lang="en-US" dirty="0"/>
          </a:p>
          <a:p>
            <a:r>
              <a:rPr lang="en-US" dirty="0"/>
              <a:t>Get total latest – API for getting all of the corona data on all of the countries since the start of the corona.</a:t>
            </a:r>
          </a:p>
          <a:p>
            <a:endParaRPr lang="en-US" dirty="0"/>
          </a:p>
          <a:p>
            <a:r>
              <a:rPr lang="en-US" dirty="0"/>
              <a:t>Get total daily – API for getting all of the corona data in a specific data.</a:t>
            </a:r>
          </a:p>
        </p:txBody>
      </p:sp>
      <p:sp>
        <p:nvSpPr>
          <p:cNvPr id="3" name="Title 2">
            <a:extLst>
              <a:ext uri="{FF2B5EF4-FFF2-40B4-BE49-F238E27FC236}">
                <a16:creationId xmlns:a16="http://schemas.microsoft.com/office/drawing/2014/main" id="{CBB3E799-9FDA-4B87-BD62-3692EB298C09}"/>
              </a:ext>
            </a:extLst>
          </p:cNvPr>
          <p:cNvSpPr>
            <a:spLocks noGrp="1"/>
          </p:cNvSpPr>
          <p:nvPr>
            <p:ph type="title"/>
          </p:nvPr>
        </p:nvSpPr>
        <p:spPr/>
        <p:txBody>
          <a:bodyPr/>
          <a:lstStyle/>
          <a:p>
            <a:r>
              <a:rPr lang="en-US" dirty="0"/>
              <a:t>Corona APIS</a:t>
            </a:r>
            <a:endParaRPr lang="he-IL" dirty="0"/>
          </a:p>
        </p:txBody>
      </p:sp>
    </p:spTree>
    <p:extLst>
      <p:ext uri="{BB962C8B-B14F-4D97-AF65-F5344CB8AC3E}">
        <p14:creationId xmlns:p14="http://schemas.microsoft.com/office/powerpoint/2010/main" val="35232001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50AC6B-E8BE-462D-BAA9-21C02C1F4182}"/>
              </a:ext>
            </a:extLst>
          </p:cNvPr>
          <p:cNvSpPr>
            <a:spLocks noGrp="1"/>
          </p:cNvSpPr>
          <p:nvPr>
            <p:ph type="body" sz="quarter" idx="10"/>
          </p:nvPr>
        </p:nvSpPr>
        <p:spPr/>
        <p:txBody>
          <a:bodyPr/>
          <a:lstStyle/>
          <a:p>
            <a:r>
              <a:rPr lang="en-US" dirty="0"/>
              <a:t>CORONA DATA API -  We Used an external API from RAPID-API Website in order to get a relevant and updated covid-19 data.</a:t>
            </a:r>
          </a:p>
          <a:p>
            <a:endParaRPr lang="en-US" dirty="0"/>
          </a:p>
          <a:p>
            <a:r>
              <a:rPr lang="en-US" dirty="0"/>
              <a:t>Keycloak Admin Java API – We used an external keycloak API to modify keycloak users, roles, and tenants in java(add, delete, update, get).</a:t>
            </a:r>
          </a:p>
          <a:p>
            <a:endParaRPr lang="en-US" dirty="0"/>
          </a:p>
          <a:p>
            <a:pPr lvl="1"/>
            <a:endParaRPr lang="he-IL" dirty="0"/>
          </a:p>
        </p:txBody>
      </p:sp>
      <p:sp>
        <p:nvSpPr>
          <p:cNvPr id="3" name="Title 2">
            <a:extLst>
              <a:ext uri="{FF2B5EF4-FFF2-40B4-BE49-F238E27FC236}">
                <a16:creationId xmlns:a16="http://schemas.microsoft.com/office/drawing/2014/main" id="{18113808-866E-4466-A7BB-FA22D321449C}"/>
              </a:ext>
            </a:extLst>
          </p:cNvPr>
          <p:cNvSpPr>
            <a:spLocks noGrp="1"/>
          </p:cNvSpPr>
          <p:nvPr>
            <p:ph type="title"/>
          </p:nvPr>
        </p:nvSpPr>
        <p:spPr/>
        <p:txBody>
          <a:bodyPr/>
          <a:lstStyle/>
          <a:p>
            <a:r>
              <a:rPr lang="en-US" dirty="0"/>
              <a:t>External APIS</a:t>
            </a:r>
            <a:endParaRPr lang="he-IL" dirty="0"/>
          </a:p>
        </p:txBody>
      </p:sp>
    </p:spTree>
    <p:extLst>
      <p:ext uri="{BB962C8B-B14F-4D97-AF65-F5344CB8AC3E}">
        <p14:creationId xmlns:p14="http://schemas.microsoft.com/office/powerpoint/2010/main" val="1890090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Demo</a:t>
            </a:r>
          </a:p>
        </p:txBody>
      </p:sp>
    </p:spTree>
    <p:extLst>
      <p:ext uri="{BB962C8B-B14F-4D97-AF65-F5344CB8AC3E}">
        <p14:creationId xmlns:p14="http://schemas.microsoft.com/office/powerpoint/2010/main" val="22769434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endParaRPr lang="en-US" dirty="0"/>
          </a:p>
        </p:txBody>
      </p:sp>
      <p:sp>
        <p:nvSpPr>
          <p:cNvPr id="3" name="Text Placeholder 2"/>
          <p:cNvSpPr>
            <a:spLocks noGrp="1"/>
          </p:cNvSpPr>
          <p:nvPr>
            <p:ph type="body" sz="quarter" idx="11"/>
          </p:nvPr>
        </p:nvSpPr>
        <p:spPr>
          <a:prstGeom prst="rect">
            <a:avLst/>
          </a:prstGeom>
        </p:spPr>
        <p:txBody>
          <a:bodyPr/>
          <a:lstStyle/>
          <a:p>
            <a:endParaRPr lang="en-US" dirty="0"/>
          </a:p>
        </p:txBody>
      </p:sp>
      <p:sp>
        <p:nvSpPr>
          <p:cNvPr id="4" name="Text Placeholder 3"/>
          <p:cNvSpPr>
            <a:spLocks noGrp="1"/>
          </p:cNvSpPr>
          <p:nvPr>
            <p:ph type="body" sz="quarter" idx="12"/>
          </p:nvPr>
        </p:nvSpPr>
        <p:spPr>
          <a:prstGeom prst="rect">
            <a:avLst/>
          </a:prstGeom>
        </p:spPr>
        <p:txBody>
          <a:bodyPr/>
          <a:lstStyle/>
          <a:p>
            <a:endParaRPr lang="en-US" dirty="0"/>
          </a:p>
        </p:txBody>
      </p:sp>
    </p:spTree>
    <p:extLst>
      <p:ext uri="{BB962C8B-B14F-4D97-AF65-F5344CB8AC3E}">
        <p14:creationId xmlns:p14="http://schemas.microsoft.com/office/powerpoint/2010/main" val="37948180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53" y="3727614"/>
            <a:ext cx="6261437" cy="886155"/>
          </a:xfrm>
        </p:spPr>
        <p:txBody>
          <a:bodyPr/>
          <a:lstStyle/>
          <a:p>
            <a:r>
              <a:rPr lang="en-US" sz="4000" b="1" dirty="0"/>
              <a:t>The Project</a:t>
            </a:r>
          </a:p>
        </p:txBody>
      </p:sp>
    </p:spTree>
    <p:extLst>
      <p:ext uri="{BB962C8B-B14F-4D97-AF65-F5344CB8AC3E}">
        <p14:creationId xmlns:p14="http://schemas.microsoft.com/office/powerpoint/2010/main" val="15135158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7" y="1796995"/>
            <a:ext cx="11256384" cy="4621734"/>
          </a:xfrm>
        </p:spPr>
        <p:txBody>
          <a:bodyPr/>
          <a:lstStyle/>
          <a:p>
            <a:pPr algn="r" rtl="1"/>
            <a:r>
              <a:rPr lang="he-IL" sz="1800" b="1" dirty="0"/>
              <a:t>שם תפקיד להתמחות</a:t>
            </a:r>
            <a:r>
              <a:rPr lang="he-IL" sz="1800" dirty="0"/>
              <a:t>: מפתח תוכנה בתחום אבטחת המידע באפליקציית ניהול רשתות תקשורת</a:t>
            </a:r>
            <a:endParaRPr lang="en-US" sz="1800" dirty="0"/>
          </a:p>
          <a:p>
            <a:pPr algn="r" rtl="1"/>
            <a:r>
              <a:rPr lang="he-IL" sz="1800" b="1" dirty="0"/>
              <a:t>תיאור ההתמחות</a:t>
            </a:r>
            <a:r>
              <a:rPr lang="he-IL" sz="1800" dirty="0"/>
              <a:t>: כתיבת אפליקציה בשפת </a:t>
            </a:r>
            <a:r>
              <a:rPr lang="en-US" sz="1800" dirty="0"/>
              <a:t>JAVA</a:t>
            </a:r>
            <a:r>
              <a:rPr lang="he-IL" sz="1800" dirty="0"/>
              <a:t> המגינה מפני גישה, שימוש, העתקה או השמדה של מידע מצד גורמים זדוניים או שאינם מורשים. לצורך כך נממש שרת באמצעות </a:t>
            </a:r>
            <a:r>
              <a:rPr lang="en-US" sz="1800" dirty="0"/>
              <a:t>SPRING BOOT</a:t>
            </a:r>
            <a:r>
              <a:rPr lang="he-IL" sz="1800" dirty="0"/>
              <a:t>, אשר מתקשר עם שרת </a:t>
            </a:r>
            <a:r>
              <a:rPr lang="en-US" sz="1800" dirty="0"/>
              <a:t>KEYCLOCK</a:t>
            </a:r>
            <a:r>
              <a:rPr lang="he-IL" sz="1800" dirty="0"/>
              <a:t>, הנותן יכולות אבטחה ותומך במנגנון 2.0-</a:t>
            </a:r>
            <a:r>
              <a:rPr lang="en-US" sz="1800" dirty="0"/>
              <a:t>OAUTH</a:t>
            </a:r>
            <a:r>
              <a:rPr lang="he-IL" sz="1800" dirty="0"/>
              <a:t> שמבצע </a:t>
            </a:r>
            <a:r>
              <a:rPr lang="he-IL" sz="1800" dirty="0" err="1"/>
              <a:t>אימותים</a:t>
            </a:r>
            <a:r>
              <a:rPr lang="he-IL" sz="1800" dirty="0"/>
              <a:t> מול מערכות כמו </a:t>
            </a:r>
            <a:r>
              <a:rPr lang="en-US" sz="1800" dirty="0"/>
              <a:t>GOOGLE</a:t>
            </a:r>
            <a:r>
              <a:rPr lang="he-IL" sz="1800" dirty="0"/>
              <a:t> ו-</a:t>
            </a:r>
            <a:r>
              <a:rPr lang="en-US" sz="1800" dirty="0"/>
              <a:t>FACEBOOK</a:t>
            </a:r>
            <a:r>
              <a:rPr lang="he-IL" sz="1800" dirty="0"/>
              <a:t>. כמו כן נוכל להתממשק מול מערכות ענן כגון </a:t>
            </a:r>
            <a:r>
              <a:rPr lang="en-US" sz="1800" dirty="0"/>
              <a:t>AWS</a:t>
            </a:r>
            <a:r>
              <a:rPr lang="he-IL" sz="1800" dirty="0"/>
              <a:t>. על האפליקציה לספק </a:t>
            </a:r>
            <a:r>
              <a:rPr lang="en-US" sz="1800" dirty="0"/>
              <a:t>RESTFUL API</a:t>
            </a:r>
            <a:r>
              <a:rPr lang="he-IL" sz="1800" dirty="0"/>
              <a:t> בעל יכולות ניהול משתמשים, נתינת הרשאות, ואימות זהות המשתמשים. במהלך </a:t>
            </a:r>
            <a:r>
              <a:rPr lang="he-IL" sz="1800" dirty="0" err="1"/>
              <a:t>הפרוייקט</a:t>
            </a:r>
            <a:r>
              <a:rPr lang="he-IL" sz="1800" dirty="0"/>
              <a:t> המפתח ייחשף למגוון של פלטפורמות, שיטות עבודה ופרוטוקולים שונים. </a:t>
            </a:r>
          </a:p>
          <a:p>
            <a:pPr algn="r" rtl="1"/>
            <a:r>
              <a:rPr lang="he-IL" sz="1800" b="1" dirty="0"/>
              <a:t>מחלקה בארגון</a:t>
            </a:r>
            <a:r>
              <a:rPr lang="he-IL" sz="1800" dirty="0"/>
              <a:t>: מחלקת ניהול רשתות</a:t>
            </a:r>
          </a:p>
          <a:p>
            <a:pPr algn="r" rtl="1"/>
            <a:r>
              <a:rPr lang="he-IL" sz="1800" b="1" dirty="0"/>
              <a:t>פעילות המחלקה</a:t>
            </a:r>
            <a:r>
              <a:rPr lang="he-IL" sz="1800" dirty="0"/>
              <a:t>: המחלקה מפתחת אפליקציה ייעודית לניהול מוצרים ברשת תקשורת, כולל הקמה ותפעול של שירותים ברשת, בדיקתם, וניטורם לאורך זמן. </a:t>
            </a:r>
          </a:p>
          <a:p>
            <a:pPr algn="r" rtl="1"/>
            <a:r>
              <a:rPr lang="he-IL" sz="1800" b="1" dirty="0"/>
              <a:t>כתובת</a:t>
            </a:r>
            <a:r>
              <a:rPr lang="he-IL" sz="1800" dirty="0"/>
              <a:t>: חלקיקי האור 16, באר שבע</a:t>
            </a:r>
          </a:p>
          <a:p>
            <a:pPr algn="r" rtl="1"/>
            <a:r>
              <a:rPr lang="he-IL" sz="1800" b="1" dirty="0"/>
              <a:t>תחומי לימוד</a:t>
            </a:r>
            <a:r>
              <a:rPr lang="he-IL" sz="1800" dirty="0"/>
              <a:t>: הנדסת תוכנה</a:t>
            </a:r>
          </a:p>
          <a:p>
            <a:pPr algn="r" rtl="1"/>
            <a:r>
              <a:rPr lang="he-IL" sz="1800" b="1" dirty="0"/>
              <a:t>כישורים נוספים נדרשים</a:t>
            </a:r>
            <a:r>
              <a:rPr lang="he-IL" sz="1800" dirty="0"/>
              <a:t>: ידע בתכנות בשפת </a:t>
            </a:r>
            <a:r>
              <a:rPr lang="en-US" sz="1800" dirty="0"/>
              <a:t>JAVA</a:t>
            </a:r>
            <a:r>
              <a:rPr lang="he-IL" sz="1800" dirty="0"/>
              <a:t>. יכולת לימוד עצמית. לא נדרש כל ידע או ניסיון בתחום התקשורת או אבטחת מידע. </a:t>
            </a:r>
          </a:p>
          <a:p>
            <a:pPr algn="r" rtl="1"/>
            <a:r>
              <a:rPr lang="he-IL" sz="1800" b="1" dirty="0"/>
              <a:t>ימים ושעות רצויים</a:t>
            </a:r>
            <a:r>
              <a:rPr lang="he-IL" sz="1800" dirty="0"/>
              <a:t>: גמיש</a:t>
            </a:r>
          </a:p>
          <a:p>
            <a:pPr algn="r" rtl="1"/>
            <a:endParaRPr lang="en-US" sz="1800" dirty="0"/>
          </a:p>
        </p:txBody>
      </p:sp>
      <p:sp>
        <p:nvSpPr>
          <p:cNvPr id="3" name="Title 2"/>
          <p:cNvSpPr>
            <a:spLocks noGrp="1"/>
          </p:cNvSpPr>
          <p:nvPr>
            <p:ph type="title"/>
          </p:nvPr>
        </p:nvSpPr>
        <p:spPr/>
        <p:txBody>
          <a:bodyPr/>
          <a:lstStyle/>
          <a:p>
            <a:pPr algn="r" rtl="1"/>
            <a:r>
              <a:rPr lang="he-IL" dirty="0"/>
              <a:t>פרופיל התמחות</a:t>
            </a:r>
            <a:endParaRPr lang="en-US" dirty="0"/>
          </a:p>
        </p:txBody>
      </p:sp>
    </p:spTree>
    <p:extLst>
      <p:ext uri="{BB962C8B-B14F-4D97-AF65-F5344CB8AC3E}">
        <p14:creationId xmlns:p14="http://schemas.microsoft.com/office/powerpoint/2010/main" val="30275812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4966" y="1420477"/>
            <a:ext cx="6573385" cy="4881711"/>
          </a:xfrm>
        </p:spPr>
        <p:txBody>
          <a:bodyPr/>
          <a:lstStyle/>
          <a:p>
            <a:r>
              <a:rPr lang="en-US" sz="2200" dirty="0"/>
              <a:t>Our project, a single-page application, will be a public-facing website. We want to restrict access to registered users only. Furthermore, we want to tailor each user’s experience, and the amount and type of data that they can view, to their individual roles and access levels.</a:t>
            </a:r>
          </a:p>
          <a:p>
            <a:endParaRPr lang="en-US" sz="2200" dirty="0"/>
          </a:p>
          <a:p>
            <a:r>
              <a:rPr lang="en-US" sz="2200" dirty="0"/>
              <a:t>In other words, we want to be able to authenticate and authorize each user. Authentication means verifying that someone is indeed who they claim to be. Authorization means deciding which resources a certain user should be able to access, and what they should be allowed to do with those resources. Oftentimes, as in our case, an application will require a little bit of both.</a:t>
            </a:r>
          </a:p>
        </p:txBody>
      </p:sp>
      <p:sp>
        <p:nvSpPr>
          <p:cNvPr id="3" name="Title 2"/>
          <p:cNvSpPr>
            <a:spLocks noGrp="1"/>
          </p:cNvSpPr>
          <p:nvPr>
            <p:ph type="title"/>
          </p:nvPr>
        </p:nvSpPr>
        <p:spPr/>
        <p:txBody>
          <a:bodyPr/>
          <a:lstStyle/>
          <a:p>
            <a:r>
              <a:rPr lang="en-US" dirty="0"/>
              <a:t>The Goal</a:t>
            </a:r>
          </a:p>
        </p:txBody>
      </p:sp>
      <p:pic>
        <p:nvPicPr>
          <p:cNvPr id="4" name="Picture 3" descr="תוצאת תמונה עבור Authorization"/>
          <p:cNvPicPr/>
          <p:nvPr/>
        </p:nvPicPr>
        <p:blipFill>
          <a:blip r:embed="rId2">
            <a:extLst>
              <a:ext uri="{28A0092B-C50C-407E-A947-70E740481C1C}">
                <a14:useLocalDpi xmlns:a14="http://schemas.microsoft.com/office/drawing/2010/main" val="0"/>
              </a:ext>
            </a:extLst>
          </a:blip>
          <a:srcRect/>
          <a:stretch>
            <a:fillRect/>
          </a:stretch>
        </p:blipFill>
        <p:spPr bwMode="auto">
          <a:xfrm>
            <a:off x="7111702" y="2401780"/>
            <a:ext cx="5080298" cy="2919104"/>
          </a:xfrm>
          <a:prstGeom prst="rect">
            <a:avLst/>
          </a:prstGeom>
          <a:noFill/>
          <a:ln>
            <a:noFill/>
          </a:ln>
        </p:spPr>
      </p:pic>
    </p:spTree>
    <p:extLst>
      <p:ext uri="{BB962C8B-B14F-4D97-AF65-F5344CB8AC3E}">
        <p14:creationId xmlns:p14="http://schemas.microsoft.com/office/powerpoint/2010/main" val="29433985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9" y="1707349"/>
            <a:ext cx="6931973" cy="4171589"/>
          </a:xfrm>
        </p:spPr>
        <p:txBody>
          <a:bodyPr/>
          <a:lstStyle/>
          <a:p>
            <a:r>
              <a:rPr lang="en-US" dirty="0"/>
              <a:t>Looking for an option to fit both our application and our customer’s security policies, we will use Keycloak server which supports OpenID, OAuth2, and SAML. </a:t>
            </a:r>
          </a:p>
          <a:p>
            <a:endParaRPr lang="en-US" dirty="0"/>
          </a:p>
        </p:txBody>
      </p:sp>
      <p:sp>
        <p:nvSpPr>
          <p:cNvPr id="3" name="Title 2"/>
          <p:cNvSpPr>
            <a:spLocks noGrp="1"/>
          </p:cNvSpPr>
          <p:nvPr>
            <p:ph type="title"/>
          </p:nvPr>
        </p:nvSpPr>
        <p:spPr/>
        <p:txBody>
          <a:bodyPr/>
          <a:lstStyle/>
          <a:p>
            <a:r>
              <a:rPr lang="en-US" dirty="0"/>
              <a:t>Keycloak server</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6458" y="4297787"/>
            <a:ext cx="8523187" cy="1787338"/>
          </a:xfrm>
          <a:prstGeom prst="rect">
            <a:avLst/>
          </a:prstGeom>
          <a:noFill/>
          <a:ln>
            <a:noFill/>
          </a:ln>
        </p:spPr>
      </p:pic>
      <p:pic>
        <p:nvPicPr>
          <p:cNvPr id="5" name="Picture 4" descr="https://www.keycloak.org/resources/images/dia-identity-brokering.png"/>
          <p:cNvPicPr/>
          <p:nvPr/>
        </p:nvPicPr>
        <p:blipFill>
          <a:blip r:embed="rId3">
            <a:extLst>
              <a:ext uri="{28A0092B-C50C-407E-A947-70E740481C1C}">
                <a14:useLocalDpi xmlns:a14="http://schemas.microsoft.com/office/drawing/2010/main" val="0"/>
              </a:ext>
            </a:extLst>
          </a:blip>
          <a:srcRect/>
          <a:stretch>
            <a:fillRect/>
          </a:stretch>
        </p:blipFill>
        <p:spPr bwMode="auto">
          <a:xfrm>
            <a:off x="7510174" y="1823890"/>
            <a:ext cx="4078942" cy="2473897"/>
          </a:xfrm>
          <a:prstGeom prst="rect">
            <a:avLst/>
          </a:prstGeom>
          <a:noFill/>
          <a:ln>
            <a:noFill/>
          </a:ln>
        </p:spPr>
      </p:pic>
    </p:spTree>
    <p:extLst>
      <p:ext uri="{BB962C8B-B14F-4D97-AF65-F5344CB8AC3E}">
        <p14:creationId xmlns:p14="http://schemas.microsoft.com/office/powerpoint/2010/main" val="31237465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Architecture</a:t>
            </a:r>
          </a:p>
        </p:txBody>
      </p:sp>
    </p:spTree>
    <p:extLst>
      <p:ext uri="{BB962C8B-B14F-4D97-AF65-F5344CB8AC3E}">
        <p14:creationId xmlns:p14="http://schemas.microsoft.com/office/powerpoint/2010/main" val="1584612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D46F7-F028-41EB-BCDE-DD1910BCF3C0}"/>
              </a:ext>
            </a:extLst>
          </p:cNvPr>
          <p:cNvSpPr>
            <a:spLocks noGrp="1"/>
          </p:cNvSpPr>
          <p:nvPr>
            <p:ph type="body" sz="quarter" idx="10"/>
          </p:nvPr>
        </p:nvSpPr>
        <p:spPr/>
        <p:txBody>
          <a:bodyPr/>
          <a:lstStyle/>
          <a:p>
            <a:endParaRPr lang="he-IL"/>
          </a:p>
        </p:txBody>
      </p:sp>
      <p:pic>
        <p:nvPicPr>
          <p:cNvPr id="4" name="Picture 3">
            <a:extLst>
              <a:ext uri="{FF2B5EF4-FFF2-40B4-BE49-F238E27FC236}">
                <a16:creationId xmlns:a16="http://schemas.microsoft.com/office/drawing/2014/main" id="{9282294E-2D2C-4EA2-B7FB-8C2E4E3583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808" y="1645727"/>
            <a:ext cx="11256384" cy="4322857"/>
          </a:xfrm>
          <a:prstGeom prst="rect">
            <a:avLst/>
          </a:prstGeom>
          <a:noFill/>
          <a:ln>
            <a:noFill/>
          </a:ln>
        </p:spPr>
      </p:pic>
    </p:spTree>
    <p:extLst>
      <p:ext uri="{BB962C8B-B14F-4D97-AF65-F5344CB8AC3E}">
        <p14:creationId xmlns:p14="http://schemas.microsoft.com/office/powerpoint/2010/main" val="40301716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0E863A-B198-4F74-99CD-B358346D2A14}"/>
              </a:ext>
            </a:extLst>
          </p:cNvPr>
          <p:cNvSpPr>
            <a:spLocks noGrp="1"/>
          </p:cNvSpPr>
          <p:nvPr>
            <p:ph type="title"/>
          </p:nvPr>
        </p:nvSpPr>
        <p:spPr/>
        <p:txBody>
          <a:bodyPr/>
          <a:lstStyle/>
          <a:p>
            <a:r>
              <a:rPr lang="en-US" dirty="0"/>
              <a:t>Server Architecture</a:t>
            </a:r>
            <a:endParaRPr lang="he-IL" dirty="0"/>
          </a:p>
        </p:txBody>
      </p:sp>
      <p:sp>
        <p:nvSpPr>
          <p:cNvPr id="4" name="Rectangle 1">
            <a:extLst>
              <a:ext uri="{FF2B5EF4-FFF2-40B4-BE49-F238E27FC236}">
                <a16:creationId xmlns:a16="http://schemas.microsoft.com/office/drawing/2014/main" id="{2314C6BF-6B83-4689-A22B-267097A8263C}"/>
              </a:ext>
            </a:extLst>
          </p:cNvPr>
          <p:cNvSpPr>
            <a:spLocks noGrp="1" noChangeArrowheads="1"/>
          </p:cNvSpPr>
          <p:nvPr>
            <p:ph type="body" sz="quarter" idx="10"/>
          </p:nvPr>
        </p:nvSpPr>
        <p:spPr bwMode="auto">
          <a:xfrm>
            <a:off x="481839" y="1394324"/>
            <a:ext cx="1080319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The application has several components: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e-IL"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corona-web-client</a:t>
            </a: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Web client built in angular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corona-web-server</a:t>
            </a: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health-data-service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he-IL" sz="2400" b="1"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nms</a:t>
            </a: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-access-service</a:t>
            </a:r>
            <a:endParaRPr kumimoji="0" lang="en-US" altLang="he-IL" sz="2400" b="1" i="0" u="none" strike="noStrike" cap="none" normalizeH="0" baseline="0" dirty="0">
              <a:ln>
                <a:noFill/>
              </a:ln>
              <a:effectLst/>
              <a:ea typeface="Times New Roman" panose="02020603050405020304" pitchFamily="18" charset="0"/>
            </a:endParaRPr>
          </a:p>
        </p:txBody>
      </p:sp>
    </p:spTree>
    <p:extLst>
      <p:ext uri="{BB962C8B-B14F-4D97-AF65-F5344CB8AC3E}">
        <p14:creationId xmlns:p14="http://schemas.microsoft.com/office/powerpoint/2010/main" val="437089172"/>
      </p:ext>
    </p:extLst>
  </p:cSld>
  <p:clrMapOvr>
    <a:masterClrMapping/>
  </p:clrMapOvr>
  <p:transition>
    <p:fade/>
  </p:transition>
</p:sld>
</file>

<file path=ppt/theme/theme1.xml><?xml version="1.0" encoding="utf-8"?>
<a:theme xmlns:a="http://schemas.openxmlformats.org/drawingml/2006/main" name="PM2016-template">
  <a:themeElements>
    <a:clrScheme name="Custom 4">
      <a:dk1>
        <a:srgbClr val="000000"/>
      </a:dk1>
      <a:lt1>
        <a:srgbClr val="FFFFFF"/>
      </a:lt1>
      <a:dk2>
        <a:srgbClr val="C00000"/>
      </a:dk2>
      <a:lt2>
        <a:srgbClr val="969696"/>
      </a:lt2>
      <a:accent1>
        <a:srgbClr val="C00000"/>
      </a:accent1>
      <a:accent2>
        <a:srgbClr val="59A1B9"/>
      </a:accent2>
      <a:accent3>
        <a:srgbClr val="FFFFFF"/>
      </a:accent3>
      <a:accent4>
        <a:srgbClr val="000000"/>
      </a:accent4>
      <a:accent5>
        <a:srgbClr val="DCAAAA"/>
      </a:accent5>
      <a:accent6>
        <a:srgbClr val="59A1B9"/>
      </a:accent6>
      <a:hlink>
        <a:srgbClr val="59A1B9"/>
      </a:hlink>
      <a:folHlink>
        <a:srgbClr val="59A1B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4D4948"/>
          </a:solidFill>
        </a:ln>
      </a:spPr>
      <a:bodyPr/>
      <a:lstStyle/>
      <a:style>
        <a:lnRef idx="1">
          <a:schemeClr val="accent1"/>
        </a:lnRef>
        <a:fillRef idx="0">
          <a:schemeClr val="accent1"/>
        </a:fillRef>
        <a:effectRef idx="0">
          <a:schemeClr val="accent1"/>
        </a:effectRef>
        <a:fontRef idx="minor">
          <a:schemeClr val="tx1"/>
        </a:fontRef>
      </a:style>
    </a:lnDef>
    <a:txDef>
      <a:spPr/>
      <a:bodyPr wrap="none" rtlCol="0" anchor="ctr">
        <a:spAutoFit/>
      </a:bodyPr>
      <a:lstStyle>
        <a:defPPr>
          <a:defRPr sz="1100" b="1" kern="0" dirty="0" smtClean="0"/>
        </a:defPPr>
      </a:lstStyle>
    </a:txDef>
  </a:objectDefaults>
  <a:extraClrSchemeLst>
    <a:extraClrScheme>
      <a:clrScheme name="Default Design 1">
        <a:dk1>
          <a:srgbClr val="000000"/>
        </a:dk1>
        <a:lt1>
          <a:srgbClr val="FFFFFF"/>
        </a:lt1>
        <a:dk2>
          <a:srgbClr val="C00000"/>
        </a:dk2>
        <a:lt2>
          <a:srgbClr val="969696"/>
        </a:lt2>
        <a:accent1>
          <a:srgbClr val="C00000"/>
        </a:accent1>
        <a:accent2>
          <a:srgbClr val="0098A1"/>
        </a:accent2>
        <a:accent3>
          <a:srgbClr val="FFFFFF"/>
        </a:accent3>
        <a:accent4>
          <a:srgbClr val="000000"/>
        </a:accent4>
        <a:accent5>
          <a:srgbClr val="DCAAAA"/>
        </a:accent5>
        <a:accent6>
          <a:srgbClr val="008991"/>
        </a:accent6>
        <a:hlink>
          <a:srgbClr val="F29400"/>
        </a:hlink>
        <a:folHlink>
          <a:srgbClr val="0098A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D_template2019 [Read-Only]" id="{CD66E55F-CEE8-49BA-910F-9C1551CA4DA3}" vid="{135A6068-02A9-478B-AC2B-7C629C5BE5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RAD_template2019_New</Template>
  <TotalTime>1653</TotalTime>
  <Words>990</Words>
  <Application>Microsoft Office PowerPoint</Application>
  <PresentationFormat>Widescreen</PresentationFormat>
  <Paragraphs>113</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PM2016-template</vt:lpstr>
      <vt:lpstr>Starship</vt:lpstr>
      <vt:lpstr>Agenda</vt:lpstr>
      <vt:lpstr>The Project</vt:lpstr>
      <vt:lpstr>פרופיל התמחות</vt:lpstr>
      <vt:lpstr>The Goal</vt:lpstr>
      <vt:lpstr>Keycloak server</vt:lpstr>
      <vt:lpstr>Server Architecture</vt:lpstr>
      <vt:lpstr>PowerPoint Presentation</vt:lpstr>
      <vt:lpstr>Server Architecture</vt:lpstr>
      <vt:lpstr>Corona-Web-Server</vt:lpstr>
      <vt:lpstr>Health-Data-Service</vt:lpstr>
      <vt:lpstr>NMS-Access-Service</vt:lpstr>
      <vt:lpstr>Tools Used</vt:lpstr>
      <vt:lpstr>SPRING Framework</vt:lpstr>
      <vt:lpstr>Kafka</vt:lpstr>
      <vt:lpstr>ElasticSearch / Kibana</vt:lpstr>
      <vt:lpstr>APIS</vt:lpstr>
      <vt:lpstr>Management APIS</vt:lpstr>
      <vt:lpstr>Users APIs</vt:lpstr>
      <vt:lpstr>Roles APIs</vt:lpstr>
      <vt:lpstr>Tenants Apis</vt:lpstr>
      <vt:lpstr>Corona APIS</vt:lpstr>
      <vt:lpstr>External APIS</vt:lpstr>
      <vt:lpstr>Live Demo</vt:lpstr>
      <vt:lpstr>PowerPoint Presentation</vt:lpstr>
    </vt:vector>
  </TitlesOfParts>
  <Company>RAD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RADview</dc:title>
  <dc:creator>Raz Oz</dc:creator>
  <cp:lastModifiedBy>אמיר לבנטל</cp:lastModifiedBy>
  <cp:revision>90</cp:revision>
  <dcterms:created xsi:type="dcterms:W3CDTF">2019-05-22T11:57:35Z</dcterms:created>
  <dcterms:modified xsi:type="dcterms:W3CDTF">2020-07-12T10:40:05Z</dcterms:modified>
</cp:coreProperties>
</file>